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744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3" d="100"/>
          <a:sy n="123" d="100"/>
        </p:scale>
        <p:origin x="-281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F3E31-9781-B24F-87A9-F98653FBF465}" type="datetimeFigureOut">
              <a:rPr lang="en-US" smtClean="0"/>
              <a:t>8/27/20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F4F8C-1785-AC43-97F9-C9301BD93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76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50053AB-45AA-434D-8BDE-5525BA81273B}"/>
              </a:ext>
            </a:extLst>
          </p:cNvPr>
          <p:cNvSpPr/>
          <p:nvPr userDrawn="1"/>
        </p:nvSpPr>
        <p:spPr>
          <a:xfrm>
            <a:off x="264459" y="207095"/>
            <a:ext cx="11663082" cy="6443810"/>
          </a:xfrm>
          <a:prstGeom prst="rect">
            <a:avLst/>
          </a:prstGeom>
          <a:gradFill>
            <a:gsLst>
              <a:gs pos="5000">
                <a:srgbClr val="370000"/>
              </a:gs>
              <a:gs pos="76000">
                <a:srgbClr val="500000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264459" y="2705301"/>
            <a:ext cx="118872" cy="13716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1808669" y="2705301"/>
            <a:ext cx="118872" cy="13716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93989"/>
            <a:ext cx="10363200" cy="1470025"/>
          </a:xfrm>
        </p:spPr>
        <p:txBody>
          <a:bodyPr>
            <a:normAutofit/>
          </a:bodyPr>
          <a:lstStyle>
            <a:lvl1pPr>
              <a:defRPr sz="4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235390"/>
            <a:ext cx="8534400" cy="1189892"/>
          </a:xfrm>
        </p:spPr>
        <p:txBody>
          <a:bodyPr>
            <a:normAutofit/>
          </a:bodyPr>
          <a:lstStyle>
            <a:lvl1pPr marL="0" indent="0" algn="ctr">
              <a:buNone/>
              <a:defRPr sz="280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FC29B8-4128-F947-8516-BBA63E76C7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654623" y="693876"/>
            <a:ext cx="3320171" cy="779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B2A510-30AA-494F-A5B2-E0B07D4474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82481" y="681988"/>
            <a:ext cx="4807147" cy="73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60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225911"/>
            <a:ext cx="7687733" cy="925157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78844"/>
            <a:ext cx="10972799" cy="464732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5279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0691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5476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94022"/>
            <a:ext cx="5384800" cy="38321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94022"/>
            <a:ext cx="5384800" cy="38321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9559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66704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307098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946861"/>
            <a:ext cx="5386917" cy="3179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2307098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946861"/>
            <a:ext cx="5389033" cy="3179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057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t="4954" r="10620" b="21053"/>
          <a:stretch/>
        </p:blipFill>
        <p:spPr>
          <a:xfrm>
            <a:off x="259937" y="208037"/>
            <a:ext cx="11672125" cy="644192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060470" y="2093434"/>
            <a:ext cx="10071060" cy="2671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060470" y="2742924"/>
            <a:ext cx="128016" cy="13716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1003514" y="2758222"/>
            <a:ext cx="128016" cy="13716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616" y="2872522"/>
            <a:ext cx="9192768" cy="1143000"/>
          </a:xfrm>
        </p:spPr>
        <p:txBody>
          <a:bodyPr>
            <a:normAutofit/>
          </a:bodyPr>
          <a:lstStyle>
            <a:lvl1pPr>
              <a:defRPr sz="3400" b="1">
                <a:solidFill>
                  <a:srgbClr val="5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2E9366-A0A7-7C41-B78D-38974B06FA71}"/>
              </a:ext>
            </a:extLst>
          </p:cNvPr>
          <p:cNvSpPr/>
          <p:nvPr userDrawn="1"/>
        </p:nvSpPr>
        <p:spPr>
          <a:xfrm>
            <a:off x="3152502" y="1671671"/>
            <a:ext cx="6148252" cy="836401"/>
          </a:xfrm>
          <a:prstGeom prst="rect">
            <a:avLst/>
          </a:prstGeom>
          <a:gradFill>
            <a:gsLst>
              <a:gs pos="5000">
                <a:srgbClr val="370000"/>
              </a:gs>
              <a:gs pos="76000">
                <a:srgbClr val="500000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ABE96B-2A1E-874B-9194-F8DB8AC55B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354056" y="1834486"/>
            <a:ext cx="2175886" cy="5107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592BDD-276A-C141-9830-265476BDF9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965369" y="1832610"/>
            <a:ext cx="3143796" cy="47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26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17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1171075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71075"/>
            <a:ext cx="6815667" cy="495509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2406317"/>
            <a:ext cx="4011084" cy="37198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7060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06905"/>
            <a:ext cx="7315200" cy="362067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55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97983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22834"/>
            <a:ext cx="10972800" cy="4003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hape 461"/>
          <p:cNvSpPr/>
          <p:nvPr userDrawn="1"/>
        </p:nvSpPr>
        <p:spPr>
          <a:xfrm>
            <a:off x="278674" y="6575107"/>
            <a:ext cx="9324948" cy="0"/>
          </a:xfrm>
          <a:prstGeom prst="line">
            <a:avLst/>
          </a:prstGeom>
          <a:ln w="12700">
            <a:solidFill>
              <a:srgbClr val="E4002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 sz="3200">
              <a:ln w="3175" cmpd="sng">
                <a:solidFill>
                  <a:srgbClr val="000000"/>
                </a:solidFill>
              </a:ln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C93FCB-6043-4F4A-A8E8-21CEBBD92A4B}"/>
              </a:ext>
            </a:extLst>
          </p:cNvPr>
          <p:cNvSpPr/>
          <p:nvPr userDrawn="1"/>
        </p:nvSpPr>
        <p:spPr>
          <a:xfrm>
            <a:off x="383821" y="231832"/>
            <a:ext cx="11424356" cy="926298"/>
          </a:xfrm>
          <a:prstGeom prst="rect">
            <a:avLst/>
          </a:prstGeom>
          <a:gradFill>
            <a:gsLst>
              <a:gs pos="5000">
                <a:srgbClr val="370000"/>
              </a:gs>
              <a:gs pos="76000">
                <a:srgbClr val="500000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6C32FB-EF9A-D445-9E70-345AD40836F8}"/>
              </a:ext>
            </a:extLst>
          </p:cNvPr>
          <p:cNvSpPr/>
          <p:nvPr userDrawn="1"/>
        </p:nvSpPr>
        <p:spPr>
          <a:xfrm>
            <a:off x="383823" y="403780"/>
            <a:ext cx="120848" cy="58240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0A5D2A-AAE0-E644-A2C8-F343B74C9CAD}"/>
              </a:ext>
            </a:extLst>
          </p:cNvPr>
          <p:cNvSpPr txBox="1"/>
          <p:nvPr userDrawn="1"/>
        </p:nvSpPr>
        <p:spPr>
          <a:xfrm>
            <a:off x="278672" y="6358158"/>
            <a:ext cx="9324947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FOOTER INFO HERE – CHANGE ON MASTER SLIDE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0DB25D-ABAD-064B-811B-73DD9D0EF43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9109168" y="490108"/>
            <a:ext cx="2525486" cy="3853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13F773-38D2-7745-BD0C-C662095CBD1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7010399" y="490108"/>
            <a:ext cx="1802673" cy="42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6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Presenter’s Name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082717" y="3859215"/>
            <a:ext cx="4026569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695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Content Styling</a:t>
            </a:r>
          </a:p>
        </p:txBody>
      </p:sp>
    </p:spTree>
    <p:extLst>
      <p:ext uri="{BB962C8B-B14F-4D97-AF65-F5344CB8AC3E}">
        <p14:creationId xmlns:p14="http://schemas.microsoft.com/office/powerpoint/2010/main" val="1515111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TRANSITION SLIDE</a:t>
            </a:r>
          </a:p>
        </p:txBody>
      </p:sp>
    </p:spTree>
    <p:extLst>
      <p:ext uri="{BB962C8B-B14F-4D97-AF65-F5344CB8AC3E}">
        <p14:creationId xmlns:p14="http://schemas.microsoft.com/office/powerpoint/2010/main" val="1714915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“Quote, statistic call out, or closing slide to go here”</a:t>
            </a:r>
          </a:p>
        </p:txBody>
      </p:sp>
    </p:spTree>
    <p:extLst>
      <p:ext uri="{BB962C8B-B14F-4D97-AF65-F5344CB8AC3E}">
        <p14:creationId xmlns:p14="http://schemas.microsoft.com/office/powerpoint/2010/main" val="569481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24</Words>
  <Application>Microsoft Macintosh PowerPoint</Application>
  <PresentationFormat>Widescreen</PresentationFormat>
  <Paragraphs>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PRESENTATION TITLE</vt:lpstr>
      <vt:lpstr>Slide Heading</vt:lpstr>
      <vt:lpstr>TRANSITION SLIDE</vt:lpstr>
      <vt:lpstr>“Quote, statistic call out, or closing slide to go here”</vt:lpstr>
    </vt:vector>
  </TitlesOfParts>
  <Company>Texas A&amp;M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Larua Root</dc:creator>
  <cp:lastModifiedBy>Wendy Herrick</cp:lastModifiedBy>
  <cp:revision>23</cp:revision>
  <dcterms:created xsi:type="dcterms:W3CDTF">2017-04-06T15:59:40Z</dcterms:created>
  <dcterms:modified xsi:type="dcterms:W3CDTF">2020-08-27T21:19:27Z</dcterms:modified>
</cp:coreProperties>
</file>