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729" r:id="rId2"/>
    <p:sldMasterId id="2147483745" r:id="rId3"/>
    <p:sldMasterId id="2147483693" r:id="rId4"/>
    <p:sldMasterId id="2147483711" r:id="rId5"/>
  </p:sldMasterIdLst>
  <p:notesMasterIdLst>
    <p:notesMasterId r:id="rId9"/>
  </p:notesMasterIdLst>
  <p:sldIdLst>
    <p:sldId id="273" r:id="rId6"/>
    <p:sldId id="274" r:id="rId7"/>
    <p:sldId id="262" r:id="rId8"/>
  </p:sldIdLst>
  <p:sldSz cx="12192000" cy="6858000"/>
  <p:notesSz cx="6858000" cy="9144000"/>
  <p:embeddedFontLst>
    <p:embeddedFont>
      <p:font typeface="Open Sans ExtraBold" panose="020B0606030504020204" pitchFamily="34" charset="0"/>
      <p:bold r:id="rId10"/>
      <p:italic r:id="rId11"/>
      <p:boldItalic r:id="rId12"/>
    </p:embeddedFont>
    <p:embeddedFont>
      <p:font typeface="Oswald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F2F"/>
    <a:srgbClr val="500000"/>
    <a:srgbClr val="E2DDCF"/>
    <a:srgbClr val="B6B6B6"/>
    <a:srgbClr val="E6E5DC"/>
    <a:srgbClr val="D1D1D1"/>
    <a:srgbClr val="FAF7F3"/>
    <a:srgbClr val="3E3E3E"/>
    <a:srgbClr val="000000"/>
    <a:srgbClr val="3C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762"/>
  </p:normalViewPr>
  <p:slideViewPr>
    <p:cSldViewPr snapToGrid="0">
      <p:cViewPr varScale="1">
        <p:scale>
          <a:sx n="117" d="100"/>
          <a:sy n="117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21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;p9">
            <a:extLst>
              <a:ext uri="{FF2B5EF4-FFF2-40B4-BE49-F238E27FC236}">
                <a16:creationId xmlns:a16="http://schemas.microsoft.com/office/drawing/2014/main" id="{74389485-F7AE-6301-0D95-B19148B00C47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B647DC-563E-4754-90AA-578B810BB36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7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oogle Shape;17;p9"/>
          <p:cNvSpPr/>
          <p:nvPr/>
        </p:nvSpPr>
        <p:spPr>
          <a:xfrm>
            <a:off x="789935" y="1094299"/>
            <a:ext cx="6858005" cy="2672810"/>
          </a:xfrm>
          <a:prstGeom prst="rect">
            <a:avLst/>
          </a:prstGeom>
          <a:solidFill>
            <a:srgbClr val="732F2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968370"/>
            <a:ext cx="6858005" cy="267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6A312B92-0797-D14D-8709-8989219C2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424" y="968370"/>
            <a:ext cx="6423103" cy="266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274320" rIns="91440" bIns="9144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65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14;p8">
            <a:extLst>
              <a:ext uri="{FF2B5EF4-FFF2-40B4-BE49-F238E27FC236}">
                <a16:creationId xmlns:a16="http://schemas.microsoft.com/office/drawing/2014/main" id="{F32C4419-BB00-D54B-1622-F4B217B66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7424" y="4357705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b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6F55182D-A1C7-0320-DFEA-84F623B2EF52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137424" y="480318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rm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600" b="0" i="1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F21250B-5E97-796F-8DA6-FE5D0919F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1" y="5511797"/>
            <a:ext cx="3561938" cy="911587"/>
          </a:xfrm>
          <a:prstGeom prst="rect">
            <a:avLst/>
          </a:prstGeom>
        </p:spPr>
      </p:pic>
      <p:pic>
        <p:nvPicPr>
          <p:cNvPr id="5" name="Google Shape;20;p8">
            <a:extLst>
              <a:ext uri="{FF2B5EF4-FFF2-40B4-BE49-F238E27FC236}">
                <a16:creationId xmlns:a16="http://schemas.microsoft.com/office/drawing/2014/main" id="{89A10A38-093F-42FE-7FAD-05B2281F6678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491" y="8187038"/>
            <a:ext cx="3792341" cy="57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EB0B79D-3CF3-095E-249B-F4D2B64C7E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364" y="3767109"/>
            <a:ext cx="2441518" cy="14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7;p15">
            <a:extLst>
              <a:ext uri="{FF2B5EF4-FFF2-40B4-BE49-F238E27FC236}">
                <a16:creationId xmlns:a16="http://schemas.microsoft.com/office/drawing/2014/main" id="{E1FDD477-0485-277B-D716-F4BC9D0ED4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410" y="1714616"/>
            <a:ext cx="545116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4" name="Google Shape;68;p15">
            <a:extLst>
              <a:ext uri="{FF2B5EF4-FFF2-40B4-BE49-F238E27FC236}">
                <a16:creationId xmlns:a16="http://schemas.microsoft.com/office/drawing/2014/main" id="{5BE22D73-7C80-735F-0053-1343EF4F3F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46408" y="2538528"/>
            <a:ext cx="545116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Google Shape;69;p15">
            <a:extLst>
              <a:ext uri="{FF2B5EF4-FFF2-40B4-BE49-F238E27FC236}">
                <a16:creationId xmlns:a16="http://schemas.microsoft.com/office/drawing/2014/main" id="{0F3FC347-0EAE-C2D7-E1BC-019D943EB4A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199" y="1714616"/>
            <a:ext cx="5473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6" name="Google Shape;70;p15">
            <a:extLst>
              <a:ext uri="{FF2B5EF4-FFF2-40B4-BE49-F238E27FC236}">
                <a16:creationId xmlns:a16="http://schemas.microsoft.com/office/drawing/2014/main" id="{F2C6D30D-8E76-EB5D-004B-7B02BF05DEB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172199" y="2538528"/>
            <a:ext cx="5473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3;p8">
            <a:extLst>
              <a:ext uri="{FF2B5EF4-FFF2-40B4-BE49-F238E27FC236}">
                <a16:creationId xmlns:a16="http://schemas.microsoft.com/office/drawing/2014/main" id="{A263D799-6C92-FFAD-C33B-0439B5F8A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109918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FB202E5-38C7-DEBE-9E0D-41255A41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410BB85-B8B4-3F24-A1C4-9E2823B5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5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/>
          <p:nvPr/>
        </p:nvSpPr>
        <p:spPr>
          <a:xfrm rot="10800000">
            <a:off x="9272016" y="4973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FC86F4C9-C138-728F-A983-AAD75CB23B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772056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FF6C28C3-40D4-CA8B-6167-227C018480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108073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CE3F0-FE5F-436E-2D82-2E49A468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1FBD7-BCFD-D09A-CED4-DC0CC875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A2FC962-343B-7B85-41F1-7940B329A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00" y="750049"/>
            <a:ext cx="1065190" cy="611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B5267-189A-2387-1802-EBE79DF0E9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220" y="806689"/>
            <a:ext cx="1883745" cy="4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2;p3">
            <a:extLst>
              <a:ext uri="{FF2B5EF4-FFF2-40B4-BE49-F238E27FC236}">
                <a16:creationId xmlns:a16="http://schemas.microsoft.com/office/drawing/2014/main" id="{BE26E061-1C8E-884D-DCFC-515438932922}"/>
              </a:ext>
            </a:extLst>
          </p:cNvPr>
          <p:cNvSpPr txBox="1"/>
          <p:nvPr userDrawn="1"/>
        </p:nvSpPr>
        <p:spPr>
          <a:xfrm>
            <a:off x="1224924" y="3362224"/>
            <a:ext cx="9742152" cy="159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8000" b="1" i="1" spc="300" dirty="0">
                <a:solidFill>
                  <a:srgbClr val="E6E5DC"/>
                </a:solidFill>
                <a:latin typeface="Arial" panose="020B0604020202020204" pitchFamily="34" charset="0"/>
                <a:ea typeface="Oswald Light"/>
                <a:cs typeface="Arial" panose="020B0604020202020204" pitchFamily="34" charset="0"/>
                <a:sym typeface="Oswald"/>
              </a:rPr>
              <a:t>THANK YOU</a:t>
            </a:r>
            <a:endParaRPr lang="en-US" sz="8000" b="1" i="1" spc="300" dirty="0">
              <a:solidFill>
                <a:srgbClr val="E6E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111E7AD-7DF7-0D72-C6F9-B52F2E18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37997"/>
            <a:ext cx="3019866" cy="249747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F54C6C5-34EB-C7A4-0B57-75D686C63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71" y="-3268551"/>
            <a:ext cx="3532690" cy="2028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404F7-0090-8555-B057-43819A0581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09" y="-2864167"/>
            <a:ext cx="5194039" cy="121925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8D83063-30A5-8CD1-C39F-E015671C3D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246" y="1311265"/>
            <a:ext cx="3501344" cy="821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3FA71-1407-0134-8EB5-237E1073B6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39781"/>
            <a:ext cx="4454371" cy="6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32AC7A5-7145-4E6E-168C-8BC878CEE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246" y="1311265"/>
            <a:ext cx="3501344" cy="821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9FBFD-66B1-692C-548C-4DAA816A37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39781"/>
            <a:ext cx="4454371" cy="6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4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8420-DC63-FE8A-8BF4-7A60552A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9" y="1709738"/>
            <a:ext cx="112625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57115-08DC-52C5-5386-384A8030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09" y="4589463"/>
            <a:ext cx="112625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1AF6-73E6-BA82-CF01-555E462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B0BF7F-3CE9-AAEF-7587-521148CA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112625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681163"/>
            <a:ext cx="54511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10" y="2505075"/>
            <a:ext cx="54511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04EA-72B3-825E-640D-F51EC92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EE7-DEC6-2083-EDD9-80CDBBC2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2C77F-D269-E80D-97AB-632C8576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B5848-EA86-6742-416E-D38FA860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7705-FBF0-280A-E65C-22BA3F8B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8BCBE-6539-1CC3-13FC-A58594A0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3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2BE9-5B67-C544-3EF1-07F7559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0BF82-F74F-393E-575E-B7C59610F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17E3A-E939-8579-2E6F-FBFC8077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75543-A89E-B495-73EB-057ED51A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77C43-93F1-18DB-AC2D-269FD57A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93C8-9733-4EA8-F6CF-0E2219B6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8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AD7D3-5A7B-83C6-DCCF-F2B510DF7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09" y="5687093"/>
            <a:ext cx="3207880" cy="753024"/>
          </a:xfrm>
          <a:prstGeom prst="rect">
            <a:avLst/>
          </a:prstGeom>
        </p:spPr>
      </p:pic>
      <p:sp>
        <p:nvSpPr>
          <p:cNvPr id="17" name="Google Shape;17;p9"/>
          <p:cNvSpPr/>
          <p:nvPr/>
        </p:nvSpPr>
        <p:spPr>
          <a:xfrm>
            <a:off x="789935" y="1094299"/>
            <a:ext cx="10477510" cy="2672810"/>
          </a:xfrm>
          <a:prstGeom prst="rect">
            <a:avLst/>
          </a:prstGeom>
          <a:solidFill>
            <a:srgbClr val="B6B6B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968370"/>
            <a:ext cx="10477510" cy="267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6A312B92-0797-D14D-8709-8989219C2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424" y="968370"/>
            <a:ext cx="10130021" cy="266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274320" rIns="91440" bIns="9144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65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14;p8">
            <a:extLst>
              <a:ext uri="{FF2B5EF4-FFF2-40B4-BE49-F238E27FC236}">
                <a16:creationId xmlns:a16="http://schemas.microsoft.com/office/drawing/2014/main" id="{F32C4419-BB00-D54B-1622-F4B217B66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7424" y="4357705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b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6F55182D-A1C7-0320-DFEA-84F623B2EF52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137424" y="480318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rm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600" b="0" i="1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19B2DD1-6EC3-B236-AE99-A789ACAB70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504" y="4129756"/>
            <a:ext cx="2081072" cy="11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8420-DC63-FE8A-8BF4-7A60552A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9" y="1709738"/>
            <a:ext cx="112625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57115-08DC-52C5-5386-384A8030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09" y="4589463"/>
            <a:ext cx="112625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1AF6-73E6-BA82-CF01-555E462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B0BF7F-3CE9-AAEF-7587-521148CA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9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112625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681163"/>
            <a:ext cx="54511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10" y="2505075"/>
            <a:ext cx="54511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1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04EA-72B3-825E-640D-F51EC92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EE7-DEC6-2083-EDD9-80CDBBC2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2C77F-D269-E80D-97AB-632C8576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B5848-EA86-6742-416E-D38FA860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7705-FBF0-280A-E65C-22BA3F8B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8BCBE-6539-1CC3-13FC-A58594A0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2BE9-5B67-C544-3EF1-07F7559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0BF82-F74F-393E-575E-B7C59610F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17E3A-E939-8579-2E6F-FBFC8077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75543-A89E-B495-73EB-057ED51A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77C43-93F1-18DB-AC2D-269FD57A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93C8-9733-4EA8-F6CF-0E2219B6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53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3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84CF2-1C9A-3B29-7C82-C946CCA4B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rgbClr val="732F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A4C7EA70-7244-C4C5-181D-A5E1D9DE44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267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9"/>
          <p:cNvCxnSpPr/>
          <p:nvPr userDrawn="1"/>
        </p:nvCxnSpPr>
        <p:spPr>
          <a:xfrm>
            <a:off x="1068976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77;p1">
            <a:extLst>
              <a:ext uri="{FF2B5EF4-FFF2-40B4-BE49-F238E27FC236}">
                <a16:creationId xmlns:a16="http://schemas.microsoft.com/office/drawing/2014/main" id="{0FB9106F-0CE7-7D80-3812-260026E9EF48}"/>
              </a:ext>
            </a:extLst>
          </p:cNvPr>
          <p:cNvSpPr txBox="1"/>
          <p:nvPr/>
        </p:nvSpPr>
        <p:spPr>
          <a:xfrm>
            <a:off x="10570029" y="553380"/>
            <a:ext cx="1419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583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;p8">
            <a:extLst>
              <a:ext uri="{FF2B5EF4-FFF2-40B4-BE49-F238E27FC236}">
                <a16:creationId xmlns:a16="http://schemas.microsoft.com/office/drawing/2014/main" id="{F32C4419-BB00-D54B-1622-F4B217B66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0715" y="5382941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b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6F55182D-A1C7-0320-DFEA-84F623B2EF52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260715" y="5828418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rm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600" b="0" i="1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26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112625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681163"/>
            <a:ext cx="54511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10" y="2505075"/>
            <a:ext cx="54511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34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04EA-72B3-825E-640D-F51EC92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EE7-DEC6-2083-EDD9-80CDBBC2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2C77F-D269-E80D-97AB-632C8576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B5848-EA86-6742-416E-D38FA860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7705-FBF0-280A-E65C-22BA3F8B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8BCBE-6539-1CC3-13FC-A58594A0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3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2BE9-5B67-C544-3EF1-07F7559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0BF82-F74F-393E-575E-B7C59610F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17E3A-E939-8579-2E6F-FBFC8077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75543-A89E-B495-73EB-057ED51A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77C43-93F1-18DB-AC2D-269FD57A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93C8-9733-4EA8-F6CF-0E2219B6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84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534A7B56-FA2B-4F16-349F-0FCB79A4A86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;p10">
            <a:extLst>
              <a:ext uri="{FF2B5EF4-FFF2-40B4-BE49-F238E27FC236}">
                <a16:creationId xmlns:a16="http://schemas.microsoft.com/office/drawing/2014/main" id="{DBF846B7-A3C8-D36D-8749-9DCBBCFD0A4A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;p8">
            <a:extLst>
              <a:ext uri="{FF2B5EF4-FFF2-40B4-BE49-F238E27FC236}">
                <a16:creationId xmlns:a16="http://schemas.microsoft.com/office/drawing/2014/main" id="{4EC5C6B5-039C-1750-779A-611FC345E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80739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Google Shape;14;p8">
            <a:extLst>
              <a:ext uri="{FF2B5EF4-FFF2-40B4-BE49-F238E27FC236}">
                <a16:creationId xmlns:a16="http://schemas.microsoft.com/office/drawing/2014/main" id="{507407EF-54C9-2994-0996-D3185BC017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108073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3E3E3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484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12">
            <a:extLst>
              <a:ext uri="{FF2B5EF4-FFF2-40B4-BE49-F238E27FC236}">
                <a16:creationId xmlns:a16="http://schemas.microsoft.com/office/drawing/2014/main" id="{794ECE9A-DD44-09E0-33A7-906532A29D4B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E3E3E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DBFC87A-DCD0-50ED-FA1D-748C0300059D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;p10">
            <a:extLst>
              <a:ext uri="{FF2B5EF4-FFF2-40B4-BE49-F238E27FC236}">
                <a16:creationId xmlns:a16="http://schemas.microsoft.com/office/drawing/2014/main" id="{C2CAE34D-7156-80DE-0B6D-81DFA232B84D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;p8">
            <a:extLst>
              <a:ext uri="{FF2B5EF4-FFF2-40B4-BE49-F238E27FC236}">
                <a16:creationId xmlns:a16="http://schemas.microsoft.com/office/drawing/2014/main" id="{623FE6A5-8B31-9734-5A09-91E21DA4E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091853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Google Shape;14;p8">
            <a:extLst>
              <a:ext uri="{FF2B5EF4-FFF2-40B4-BE49-F238E27FC236}">
                <a16:creationId xmlns:a16="http://schemas.microsoft.com/office/drawing/2014/main" id="{46DB036D-52E7-1A47-9725-C3A72B72FF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4910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E3E3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7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7BCDE8A7-8ADF-C854-0D38-51BEC62F7C2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;p10">
            <a:extLst>
              <a:ext uri="{FF2B5EF4-FFF2-40B4-BE49-F238E27FC236}">
                <a16:creationId xmlns:a16="http://schemas.microsoft.com/office/drawing/2014/main" id="{54E01CD8-49A9-E1BD-4A85-D39B9DDDC036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;p8">
            <a:extLst>
              <a:ext uri="{FF2B5EF4-FFF2-40B4-BE49-F238E27FC236}">
                <a16:creationId xmlns:a16="http://schemas.microsoft.com/office/drawing/2014/main" id="{EDDD5C61-3524-77DD-419A-B13E267AA3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091853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0C809A-F3BB-6960-B68D-8BA2EC6331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9542" y="1895450"/>
            <a:ext cx="2743200" cy="2370138"/>
          </a:xfrm>
        </p:spPr>
        <p:txBody>
          <a:bodyPr/>
          <a:lstStyle>
            <a:lvl1pPr marL="50800" indent="0">
              <a:buNone/>
              <a:defRPr sz="240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3E"/>
                </a:solidFill>
              </a:defRPr>
            </a:lvl2pPr>
            <a:lvl3pPr>
              <a:defRPr>
                <a:solidFill>
                  <a:srgbClr val="3E3E3E"/>
                </a:solidFill>
              </a:defRPr>
            </a:lvl3pPr>
            <a:lvl4pPr>
              <a:defRPr>
                <a:solidFill>
                  <a:srgbClr val="3E3E3E"/>
                </a:solidFill>
              </a:defRPr>
            </a:lvl4pPr>
            <a:lvl5pPr>
              <a:defRPr>
                <a:solidFill>
                  <a:srgbClr val="3E3E3E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27944A7-CA5A-FD9B-6C66-86433742A5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4479" y="1884299"/>
            <a:ext cx="2743200" cy="2370138"/>
          </a:xfrm>
        </p:spPr>
        <p:txBody>
          <a:bodyPr/>
          <a:lstStyle>
            <a:lvl1pPr marL="50800" indent="0">
              <a:buNone/>
              <a:defRPr sz="240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3E"/>
                </a:solidFill>
              </a:defRPr>
            </a:lvl2pPr>
            <a:lvl3pPr>
              <a:defRPr>
                <a:solidFill>
                  <a:srgbClr val="3E3E3E"/>
                </a:solidFill>
              </a:defRPr>
            </a:lvl3pPr>
            <a:lvl4pPr>
              <a:defRPr>
                <a:solidFill>
                  <a:srgbClr val="3E3E3E"/>
                </a:solidFill>
              </a:defRPr>
            </a:lvl4pPr>
            <a:lvl5pPr>
              <a:defRPr>
                <a:solidFill>
                  <a:srgbClr val="3E3E3E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38C23E3-1DD4-728E-8C62-8914F88873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72869" y="1884299"/>
            <a:ext cx="2743200" cy="2370138"/>
          </a:xfrm>
        </p:spPr>
        <p:txBody>
          <a:bodyPr/>
          <a:lstStyle>
            <a:lvl1pPr marL="50800" indent="0">
              <a:buNone/>
              <a:defRPr sz="240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3E"/>
                </a:solidFill>
              </a:defRPr>
            </a:lvl2pPr>
            <a:lvl3pPr>
              <a:defRPr>
                <a:solidFill>
                  <a:srgbClr val="3E3E3E"/>
                </a:solidFill>
              </a:defRPr>
            </a:lvl3pPr>
            <a:lvl4pPr>
              <a:defRPr>
                <a:solidFill>
                  <a:srgbClr val="3E3E3E"/>
                </a:solidFill>
              </a:defRPr>
            </a:lvl4pPr>
            <a:lvl5pPr>
              <a:defRPr>
                <a:solidFill>
                  <a:srgbClr val="3E3E3E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032558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6410" y="1714616"/>
            <a:ext cx="545116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546408" y="2538528"/>
            <a:ext cx="545116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199" y="1714616"/>
            <a:ext cx="5473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199" y="2538528"/>
            <a:ext cx="5473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1613A78B-8350-8515-CDD7-36BB1AF94D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109918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847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5675-21DD-8768-DC89-4D7ABC64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278EE-6D96-2043-66E8-77F7C99E3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89C9-84E4-DC7C-F984-103C9DC4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7103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96F4-9C26-6D7E-B6F1-D32C1A0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A729-A276-CD36-7EDC-661438A9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4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8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84CF2-1C9A-3B29-7C82-C946CCA4B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rgbClr val="732F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A4C7EA70-7244-C4C5-181D-A5E1D9DE44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22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7720560" cy="1220144"/>
          </a:xfrm>
        </p:spPr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26;p10">
            <a:extLst>
              <a:ext uri="{FF2B5EF4-FFF2-40B4-BE49-F238E27FC236}">
                <a16:creationId xmlns:a16="http://schemas.microsoft.com/office/drawing/2014/main" id="{87EBD1D9-06D8-40B1-D856-4D23E51AD782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DB5F9F-B8CF-07EC-863F-5F7F0A2B8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00" y="750049"/>
            <a:ext cx="1065190" cy="611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0E50A-C082-8F27-D570-9DD272ADC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220" y="806689"/>
            <a:ext cx="1883745" cy="4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2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9"/>
          <p:cNvCxnSpPr/>
          <p:nvPr userDrawn="1"/>
        </p:nvCxnSpPr>
        <p:spPr>
          <a:xfrm>
            <a:off x="1068976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77;p1">
            <a:extLst>
              <a:ext uri="{FF2B5EF4-FFF2-40B4-BE49-F238E27FC236}">
                <a16:creationId xmlns:a16="http://schemas.microsoft.com/office/drawing/2014/main" id="{0FB9106F-0CE7-7D80-3812-260026E9EF48}"/>
              </a:ext>
            </a:extLst>
          </p:cNvPr>
          <p:cNvSpPr txBox="1"/>
          <p:nvPr/>
        </p:nvSpPr>
        <p:spPr>
          <a:xfrm>
            <a:off x="10570029" y="553380"/>
            <a:ext cx="1419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F8FF66-D5FC-E072-A914-91B11A1E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7CF3E3-7DE3-080F-8733-94825DE0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73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8420-DC63-FE8A-8BF4-7A60552A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9" y="1709738"/>
            <a:ext cx="112625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57115-08DC-52C5-5386-384A8030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09" y="4589463"/>
            <a:ext cx="112625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1AF6-73E6-BA82-CF01-555E462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B0BF7F-3CE9-AAEF-7587-521148CA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99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7103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112625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681163"/>
            <a:ext cx="54511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10" y="2505075"/>
            <a:ext cx="54511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72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12CA06B-CB80-572C-2C63-16777FD689E3}"/>
              </a:ext>
            </a:extLst>
          </p:cNvPr>
          <p:cNvSpPr txBox="1"/>
          <p:nvPr userDrawn="1"/>
        </p:nvSpPr>
        <p:spPr>
          <a:xfrm>
            <a:off x="2747999" y="3933927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7000" b="1" i="1" spc="300" dirty="0">
                <a:solidFill>
                  <a:schemeClr val="tx1"/>
                </a:solidFill>
                <a:latin typeface="Arial" panose="020B0604020202020204" pitchFamily="34" charset="0"/>
                <a:ea typeface="Oswald Light"/>
                <a:cs typeface="Arial" panose="020B0604020202020204" pitchFamily="34" charset="0"/>
                <a:sym typeface="Oswald"/>
              </a:rPr>
              <a:t>THANK YOU</a:t>
            </a:r>
            <a:endParaRPr lang="en-US" sz="7000" b="1" i="1" spc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4D0636B-03CF-5B0E-57DB-7B752C784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060" y="1296140"/>
            <a:ext cx="3851478" cy="985687"/>
          </a:xfrm>
          <a:prstGeom prst="rect">
            <a:avLst/>
          </a:prstGeom>
        </p:spPr>
      </p:pic>
      <p:pic>
        <p:nvPicPr>
          <p:cNvPr id="9" name="Picture 8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89911B44-7F13-E4AD-DFC5-50779607B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282" y="1301416"/>
            <a:ext cx="5712765" cy="8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EC85E-0361-5B58-0918-0718544E1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B431449C-E4FA-9D2C-DAB7-86E4BA79FE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3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2634256" y="2647945"/>
            <a:ext cx="6696000" cy="1205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;p8">
            <a:extLst>
              <a:ext uri="{FF2B5EF4-FFF2-40B4-BE49-F238E27FC236}">
                <a16:creationId xmlns:a16="http://schemas.microsoft.com/office/drawing/2014/main" id="{5F5315C2-276C-3BF2-714C-B491224DF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2">
            <a:extLst>
              <a:ext uri="{FF2B5EF4-FFF2-40B4-BE49-F238E27FC236}">
                <a16:creationId xmlns:a16="http://schemas.microsoft.com/office/drawing/2014/main" id="{9D44FD01-6AC6-69F4-B602-9922FFD3092E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6;p12">
            <a:extLst>
              <a:ext uri="{FF2B5EF4-FFF2-40B4-BE49-F238E27FC236}">
                <a16:creationId xmlns:a16="http://schemas.microsoft.com/office/drawing/2014/main" id="{8742C877-046E-FFC0-E749-B16ABA564D2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26;p10">
            <a:extLst>
              <a:ext uri="{FF2B5EF4-FFF2-40B4-BE49-F238E27FC236}">
                <a16:creationId xmlns:a16="http://schemas.microsoft.com/office/drawing/2014/main" id="{2822B277-B544-B752-1EAA-41B49F9CFC8D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;p8">
            <a:extLst>
              <a:ext uri="{FF2B5EF4-FFF2-40B4-BE49-F238E27FC236}">
                <a16:creationId xmlns:a16="http://schemas.microsoft.com/office/drawing/2014/main" id="{766245DB-68A8-F10F-AAEE-BE8A639899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1" y="470544"/>
            <a:ext cx="772056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4;p8">
            <a:extLst>
              <a:ext uri="{FF2B5EF4-FFF2-40B4-BE49-F238E27FC236}">
                <a16:creationId xmlns:a16="http://schemas.microsoft.com/office/drawing/2014/main" id="{33149011-D93A-553A-3344-6DC91B5F57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4910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DBE0A1-1CB8-24C8-84A7-DFD660A9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CAA209-4226-A480-0689-6ABF67EA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EA53780-3135-F32A-659B-AFA69CC30A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00" y="750049"/>
            <a:ext cx="1065190" cy="611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7F09E-46BC-3695-6D35-01974DA4F2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220" y="806689"/>
            <a:ext cx="1883745" cy="4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7720560" cy="1220144"/>
          </a:xfrm>
        </p:spPr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9217F9-1178-635D-DC6F-999C7B33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AF9C21-DB59-4646-7932-E60CE101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oogle Shape;26;p10">
            <a:extLst>
              <a:ext uri="{FF2B5EF4-FFF2-40B4-BE49-F238E27FC236}">
                <a16:creationId xmlns:a16="http://schemas.microsoft.com/office/drawing/2014/main" id="{1895489E-E0AB-FCAD-B12F-7FB533BBE1E3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CC22CA-106C-2D18-1B99-946146EF1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00" y="750049"/>
            <a:ext cx="1065190" cy="611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17B817-BD04-E1DB-D17B-FC246E1095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220" y="806689"/>
            <a:ext cx="1883745" cy="4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;p10">
            <a:extLst>
              <a:ext uri="{FF2B5EF4-FFF2-40B4-BE49-F238E27FC236}">
                <a16:creationId xmlns:a16="http://schemas.microsoft.com/office/drawing/2014/main" id="{48F72A24-D9BA-4911-FB71-22EE5BDB26B4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;p8">
            <a:extLst>
              <a:ext uri="{FF2B5EF4-FFF2-40B4-BE49-F238E27FC236}">
                <a16:creationId xmlns:a16="http://schemas.microsoft.com/office/drawing/2014/main" id="{39471E91-AFD5-21C9-888D-C23B793890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772056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Google Shape;14;p8">
            <a:extLst>
              <a:ext uri="{FF2B5EF4-FFF2-40B4-BE49-F238E27FC236}">
                <a16:creationId xmlns:a16="http://schemas.microsoft.com/office/drawing/2014/main" id="{F294C386-3155-DDA1-6CA5-CD45438EFC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108073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3F7A400-83E6-8978-9D3E-C56A69A29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00" y="750049"/>
            <a:ext cx="1065190" cy="611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8C69A9-273F-415B-F377-44055D62E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220" y="806689"/>
            <a:ext cx="1883745" cy="4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B17B14A7-A499-2939-606D-C27003B88477}"/>
              </a:ext>
            </a:extLst>
          </p:cNvPr>
          <p:cNvSpPr/>
          <p:nvPr userDrawn="1"/>
        </p:nvSpPr>
        <p:spPr>
          <a:xfrm>
            <a:off x="1" y="4246"/>
            <a:ext cx="12191999" cy="6858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C967C557-7F97-C783-D162-2C7AAE79BF2A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542D8898-5027-9204-1533-1CA7A486E551}"/>
              </a:ext>
            </a:extLst>
          </p:cNvPr>
          <p:cNvSpPr/>
          <p:nvPr userDrawn="1"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E17B3E8-E0E6-E06A-5EEA-C19F31C1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99A591-1599-26AC-D1A3-0723FC57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44" r:id="rId3"/>
    <p:sldLayoutId id="2147483685" r:id="rId4"/>
    <p:sldLayoutId id="2147483738" r:id="rId5"/>
    <p:sldLayoutId id="2147483739" r:id="rId6"/>
    <p:sldLayoutId id="2147483686" r:id="rId7"/>
    <p:sldLayoutId id="2147483687" r:id="rId8"/>
    <p:sldLayoutId id="2147483688" r:id="rId9"/>
    <p:sldLayoutId id="2147483692" r:id="rId10"/>
    <p:sldLayoutId id="2147483742" r:id="rId11"/>
    <p:sldLayoutId id="2147483737" r:id="rId12"/>
    <p:sldLayoutId id="214748374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E6E5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7745966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410" y="63710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EBAB17-3742-3370-8E1A-07A45C507F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213" y="773369"/>
            <a:ext cx="1883745" cy="482096"/>
          </a:xfrm>
          <a:prstGeom prst="rect">
            <a:avLst/>
          </a:prstGeom>
        </p:spPr>
      </p:pic>
      <p:pic>
        <p:nvPicPr>
          <p:cNvPr id="14" name="Picture 13" descr="A black and red logo with a star&#10;&#10;Description automatically generated">
            <a:extLst>
              <a:ext uri="{FF2B5EF4-FFF2-40B4-BE49-F238E27FC236}">
                <a16:creationId xmlns:a16="http://schemas.microsoft.com/office/drawing/2014/main" id="{84442D49-9493-C988-DD58-73705B97005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994" y="707165"/>
            <a:ext cx="1201601" cy="6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7745966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410" y="63710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D72EC56E-37A6-5F79-676F-403D55454E16}"/>
              </a:ext>
            </a:extLst>
          </p:cNvPr>
          <p:cNvSpPr/>
          <p:nvPr userDrawn="1"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rgbClr val="FAF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127EA896-1546-AB08-241D-3592EFF66D3A}"/>
              </a:ext>
            </a:extLst>
          </p:cNvPr>
          <p:cNvSpPr/>
          <p:nvPr userDrawn="1"/>
        </p:nvSpPr>
        <p:spPr>
          <a:xfrm>
            <a:off x="0" y="6201638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978270E6-E2D0-E4FD-DC8C-18730D02C131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7745966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410" y="63710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CAFCB2-29D3-C6F0-28CE-2DCC720542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213" y="773369"/>
            <a:ext cx="1883745" cy="482096"/>
          </a:xfrm>
          <a:prstGeom prst="rect">
            <a:avLst/>
          </a:prstGeom>
        </p:spPr>
      </p:pic>
      <p:pic>
        <p:nvPicPr>
          <p:cNvPr id="16" name="Picture 15" descr="A black and red logo with a star&#10;&#10;Description automatically generated">
            <a:extLst>
              <a:ext uri="{FF2B5EF4-FFF2-40B4-BE49-F238E27FC236}">
                <a16:creationId xmlns:a16="http://schemas.microsoft.com/office/drawing/2014/main" id="{25449946-B09D-D0D8-B1F9-6B8D7C7FE4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994" y="707165"/>
            <a:ext cx="1201601" cy="6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4" r:id="rId2"/>
    <p:sldLayoutId id="2147483710" r:id="rId3"/>
    <p:sldLayoutId id="2147483697" r:id="rId4"/>
    <p:sldLayoutId id="2147483698" r:id="rId5"/>
    <p:sldLayoutId id="2147483701" r:id="rId6"/>
    <p:sldLayoutId id="2147483702" r:id="rId7"/>
    <p:sldLayoutId id="2147483703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D72EC56E-37A6-5F79-676F-403D55454E16}"/>
              </a:ext>
            </a:extLst>
          </p:cNvPr>
          <p:cNvSpPr/>
          <p:nvPr userDrawn="1"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rgbClr val="FAF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127EA896-1546-AB08-241D-3592EFF66D3A}"/>
              </a:ext>
            </a:extLst>
          </p:cNvPr>
          <p:cNvSpPr/>
          <p:nvPr userDrawn="1"/>
        </p:nvSpPr>
        <p:spPr>
          <a:xfrm>
            <a:off x="0" y="6201638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978270E6-E2D0-E4FD-DC8C-18730D02C131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9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2" r:id="rId3"/>
    <p:sldLayoutId id="2147483728" r:id="rId4"/>
    <p:sldLayoutId id="2147483714" r:id="rId5"/>
    <p:sldLayoutId id="2147483715" r:id="rId6"/>
    <p:sldLayoutId id="2147483716" r:id="rId7"/>
    <p:sldLayoutId id="214748372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;p9">
            <a:extLst>
              <a:ext uri="{FF2B5EF4-FFF2-40B4-BE49-F238E27FC236}">
                <a16:creationId xmlns:a16="http://schemas.microsoft.com/office/drawing/2014/main" id="{747DC135-AED5-E676-DA33-1B5F52BC2BD1}"/>
              </a:ext>
            </a:extLst>
          </p:cNvPr>
          <p:cNvSpPr/>
          <p:nvPr/>
        </p:nvSpPr>
        <p:spPr>
          <a:xfrm>
            <a:off x="816240" y="2285793"/>
            <a:ext cx="10477510" cy="1870574"/>
          </a:xfrm>
          <a:prstGeom prst="rect">
            <a:avLst/>
          </a:prstGeom>
          <a:solidFill>
            <a:srgbClr val="B6B6B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;p9">
            <a:extLst>
              <a:ext uri="{FF2B5EF4-FFF2-40B4-BE49-F238E27FC236}">
                <a16:creationId xmlns:a16="http://schemas.microsoft.com/office/drawing/2014/main" id="{1619F5DB-1423-C414-F155-98314F20C570}"/>
              </a:ext>
            </a:extLst>
          </p:cNvPr>
          <p:cNvSpPr/>
          <p:nvPr/>
        </p:nvSpPr>
        <p:spPr>
          <a:xfrm>
            <a:off x="950860" y="2159864"/>
            <a:ext cx="10477510" cy="187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85F0F-310E-4F18-7B89-31C39DB80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8678" y="2201429"/>
            <a:ext cx="10245914" cy="1870574"/>
          </a:xfrm>
        </p:spPr>
        <p:txBody>
          <a:bodyPr>
            <a:normAutofit/>
          </a:bodyPr>
          <a:lstStyle/>
          <a:p>
            <a:r>
              <a:rPr lang="en-US" sz="5900" i="1" dirty="0">
                <a:solidFill>
                  <a:srgbClr val="500000"/>
                </a:solidFill>
              </a:rPr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F302-61A6-2D18-50E4-D5D302C4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678" y="4607085"/>
            <a:ext cx="6166053" cy="369396"/>
          </a:xfrm>
        </p:spPr>
        <p:txBody>
          <a:bodyPr/>
          <a:lstStyle/>
          <a:p>
            <a:r>
              <a:rPr lang="en-US" sz="2800" dirty="0"/>
              <a:t>Insert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36947-BFE8-5794-929D-6A5BC5E835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8678" y="5052562"/>
            <a:ext cx="10135072" cy="531809"/>
          </a:xfrm>
        </p:spPr>
        <p:txBody>
          <a:bodyPr>
            <a:normAutofit/>
          </a:bodyPr>
          <a:lstStyle/>
          <a:p>
            <a:pPr marL="12700">
              <a:spcBef>
                <a:spcPts val="600"/>
              </a:spcBef>
            </a:pPr>
            <a:r>
              <a:rPr lang="en-US" i="1" dirty="0"/>
              <a:t>Insert position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1E856D-D294-E6B0-45C1-3EF41F112AC9}"/>
              </a:ext>
            </a:extLst>
          </p:cNvPr>
          <p:cNvGrpSpPr/>
          <p:nvPr/>
        </p:nvGrpSpPr>
        <p:grpSpPr>
          <a:xfrm>
            <a:off x="1605937" y="701637"/>
            <a:ext cx="8980125" cy="821912"/>
            <a:chOff x="1677719" y="634202"/>
            <a:chExt cx="8980125" cy="821912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DA7085A-0887-0CA1-469E-D04146C1F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7719" y="634202"/>
              <a:ext cx="3501344" cy="8219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D4A8DA-15E0-6923-CB6F-68E478905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3473" y="662718"/>
              <a:ext cx="4454371" cy="679658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4324C-C779-1DDE-A4EF-A97AAF7468C6}"/>
              </a:ext>
            </a:extLst>
          </p:cNvPr>
          <p:cNvSpPr txBox="1">
            <a:spLocks/>
          </p:cNvSpPr>
          <p:nvPr/>
        </p:nvSpPr>
        <p:spPr>
          <a:xfrm>
            <a:off x="1137424" y="6108423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40" bIns="0" rtlCol="0" anchor="b" anchorCtr="0">
            <a:noAutofit/>
          </a:bodyPr>
          <a:lstStyle>
            <a:lvl1pPr marL="50800" marR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kern="1200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0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48488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23D1-54D1-3F73-F8A3-DD1C33A0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B137E-2FF7-A2D9-204F-228B7CC4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8D687-C382-59DD-93BF-97388F74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3">
            <a:extLst>
              <a:ext uri="{FF2B5EF4-FFF2-40B4-BE49-F238E27FC236}">
                <a16:creationId xmlns:a16="http://schemas.microsoft.com/office/drawing/2014/main" id="{F4E790B3-13E6-422F-8FA7-B3D45EBEF9F4}"/>
              </a:ext>
            </a:extLst>
          </p:cNvPr>
          <p:cNvSpPr txBox="1"/>
          <p:nvPr/>
        </p:nvSpPr>
        <p:spPr>
          <a:xfrm>
            <a:off x="2747999" y="4050392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7000" b="1" i="1" spc="300" dirty="0">
                <a:solidFill>
                  <a:srgbClr val="E6E5DC"/>
                </a:solidFill>
                <a:latin typeface="Arial" panose="020B0604020202020204" pitchFamily="34" charset="0"/>
                <a:ea typeface="Oswald Light"/>
                <a:cs typeface="Arial" panose="020B0604020202020204" pitchFamily="34" charset="0"/>
                <a:sym typeface="Oswald"/>
              </a:rPr>
              <a:t>THANK YOU</a:t>
            </a:r>
            <a:endParaRPr lang="en-US" sz="7000" b="1" i="1" spc="300" dirty="0">
              <a:solidFill>
                <a:srgbClr val="E6E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Custom Design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5_Custom Design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ustom Design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ustom Design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18962</TotalTime>
  <Words>16</Words>
  <Application>Microsoft Macintosh PowerPoint</Application>
  <PresentationFormat>Widescreen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Open Sans ExtraBold</vt:lpstr>
      <vt:lpstr>Calibri</vt:lpstr>
      <vt:lpstr>Oswald</vt:lpstr>
      <vt:lpstr>Arial</vt:lpstr>
      <vt:lpstr>1_Custom Design</vt:lpstr>
      <vt:lpstr>4_Custom Design</vt:lpstr>
      <vt:lpstr>5_Custom Design</vt:lpstr>
      <vt:lpstr>2_Custom Design</vt:lpstr>
      <vt:lpstr>3_Custom Design</vt:lpstr>
      <vt:lpstr>Insert Title</vt:lpstr>
      <vt:lpstr>Insert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Malak, Donna Christine</cp:lastModifiedBy>
  <cp:revision>54</cp:revision>
  <dcterms:created xsi:type="dcterms:W3CDTF">2018-11-09T21:25:09Z</dcterms:created>
  <dcterms:modified xsi:type="dcterms:W3CDTF">2024-09-11T20:50:47Z</dcterms:modified>
</cp:coreProperties>
</file>