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5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6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  <p:sldMasterId id="2147483742" r:id="rId2"/>
    <p:sldMasterId id="2147483754" r:id="rId3"/>
    <p:sldMasterId id="2147483729" r:id="rId4"/>
    <p:sldMasterId id="2147483760" r:id="rId5"/>
    <p:sldMasterId id="2147483693" r:id="rId6"/>
    <p:sldMasterId id="2147483766" r:id="rId7"/>
  </p:sldMasterIdLst>
  <p:notesMasterIdLst>
    <p:notesMasterId r:id="rId16"/>
  </p:notesMasterIdLst>
  <p:sldIdLst>
    <p:sldId id="273" r:id="rId8"/>
    <p:sldId id="275" r:id="rId9"/>
    <p:sldId id="274" r:id="rId10"/>
    <p:sldId id="276" r:id="rId11"/>
    <p:sldId id="278" r:id="rId12"/>
    <p:sldId id="277" r:id="rId13"/>
    <p:sldId id="279" r:id="rId14"/>
    <p:sldId id="262" r:id="rId15"/>
  </p:sldIdLst>
  <p:sldSz cx="12192000" cy="6858000"/>
  <p:notesSz cx="6858000" cy="9144000"/>
  <p:embeddedFontLst>
    <p:embeddedFont>
      <p:font typeface="Open Sans ExtraBold" panose="020B0606030504020204" pitchFamily="34" charset="0"/>
      <p:bold r:id="rId17"/>
      <p:italic r:id="rId18"/>
      <p:boldItalic r:id="rId19"/>
    </p:embeddedFont>
    <p:embeddedFont>
      <p:font typeface="Oswald" pitchFamily="2" charset="77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9" roundtripDataSignature="AMtx7mjel7yHO2ytr50e6vkC5J+GYoAWP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5DC"/>
    <a:srgbClr val="500000"/>
    <a:srgbClr val="732F2F"/>
    <a:srgbClr val="B6B6B6"/>
    <a:srgbClr val="FAF7F3"/>
    <a:srgbClr val="E2DDCF"/>
    <a:srgbClr val="3E3E3E"/>
    <a:srgbClr val="D1D1D1"/>
    <a:srgbClr val="000000"/>
    <a:srgbClr val="3C00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64"/>
    <p:restoredTop sz="94694"/>
  </p:normalViewPr>
  <p:slideViewPr>
    <p:cSldViewPr snapToGrid="0">
      <p:cViewPr varScale="1">
        <p:scale>
          <a:sx n="117" d="100"/>
          <a:sy n="117" d="100"/>
        </p:scale>
        <p:origin x="7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font" Target="fonts/font2.fntdata"/><Relationship Id="rId39" Type="http://customschemas.google.com/relationships/presentationmetadata" Target="meta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5.fntdata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font" Target="fonts/font1.fnt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font" Target="fonts/font7.fntdata"/><Relationship Id="rId10" Type="http://schemas.openxmlformats.org/officeDocument/2006/relationships/slide" Target="slides/slide3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font" Target="fonts/font6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9286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2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 EQuad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6;p9">
            <a:extLst>
              <a:ext uri="{FF2B5EF4-FFF2-40B4-BE49-F238E27FC236}">
                <a16:creationId xmlns:a16="http://schemas.microsoft.com/office/drawing/2014/main" id="{74389485-F7AE-6301-0D95-B19148B00C47}"/>
              </a:ext>
            </a:extLst>
          </p:cNvPr>
          <p:cNvPicPr preferRelativeResize="0"/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7B647DC-563E-4754-90AA-578B810BB36A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rgbClr val="000000">
                  <a:alpha val="75000"/>
                </a:srgb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Google Shape;17;p9"/>
          <p:cNvSpPr/>
          <p:nvPr/>
        </p:nvSpPr>
        <p:spPr>
          <a:xfrm>
            <a:off x="789935" y="1094299"/>
            <a:ext cx="6858005" cy="2672810"/>
          </a:xfrm>
          <a:prstGeom prst="rect">
            <a:avLst/>
          </a:prstGeom>
          <a:solidFill>
            <a:srgbClr val="732F2F"/>
          </a:solidFill>
          <a:ln>
            <a:noFill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9"/>
          <p:cNvSpPr/>
          <p:nvPr/>
        </p:nvSpPr>
        <p:spPr>
          <a:xfrm>
            <a:off x="924555" y="968370"/>
            <a:ext cx="6858005" cy="26728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3;p8">
            <a:extLst>
              <a:ext uri="{FF2B5EF4-FFF2-40B4-BE49-F238E27FC236}">
                <a16:creationId xmlns:a16="http://schemas.microsoft.com/office/drawing/2014/main" id="{6A312B92-0797-D14D-8709-8989219C2D6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37424" y="968370"/>
            <a:ext cx="6423103" cy="2664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274320" rIns="91440" bIns="91440" anchor="ctr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pen Sans ExtraBold"/>
              <a:buNone/>
              <a:defRPr sz="6500" b="1" i="1" u="none" strike="noStrike" cap="none">
                <a:solidFill>
                  <a:srgbClr val="500000"/>
                </a:solidFill>
                <a:latin typeface="Arial" panose="020B0604020202020204" pitchFamily="34" charset="0"/>
                <a:ea typeface="Open Sans Extrabold"/>
                <a:cs typeface="Arial" panose="020B0604020202020204" pitchFamily="34" charset="0"/>
                <a:sym typeface="Open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7" name="Google Shape;14;p8">
            <a:extLst>
              <a:ext uri="{FF2B5EF4-FFF2-40B4-BE49-F238E27FC236}">
                <a16:creationId xmlns:a16="http://schemas.microsoft.com/office/drawing/2014/main" id="{F32C4419-BB00-D54B-1622-F4B217B663F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137424" y="4357705"/>
            <a:ext cx="6166053" cy="369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40" bIns="0" anchor="b" anchorCtr="0">
            <a:noAutofit/>
          </a:bodyPr>
          <a:lstStyle>
            <a:lvl1pPr marL="508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6B6B6"/>
              </a:buClr>
              <a:buSzPts val="2800"/>
              <a:buFont typeface="Arial"/>
              <a:buNone/>
              <a:defRPr sz="2400" b="1" i="0" u="none" strike="noStrike" cap="none" spc="0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4" name="Google Shape;14;p8">
            <a:extLst>
              <a:ext uri="{FF2B5EF4-FFF2-40B4-BE49-F238E27FC236}">
                <a16:creationId xmlns:a16="http://schemas.microsoft.com/office/drawing/2014/main" id="{6F55182D-A1C7-0320-DFEA-84F623B2EF52}"/>
              </a:ext>
            </a:extLst>
          </p:cNvPr>
          <p:cNvSpPr txBox="1">
            <a:spLocks noGrp="1"/>
          </p:cNvSpPr>
          <p:nvPr>
            <p:ph idx="10"/>
          </p:nvPr>
        </p:nvSpPr>
        <p:spPr>
          <a:xfrm>
            <a:off x="1137424" y="4803182"/>
            <a:ext cx="6166053" cy="369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40" bIns="0" anchor="t" anchorCtr="0">
            <a:normAutofit/>
          </a:bodyPr>
          <a:lstStyle>
            <a:lvl1pPr marL="508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6B6B6"/>
              </a:buClr>
              <a:buSzPts val="2800"/>
              <a:buFont typeface="Arial"/>
              <a:buNone/>
              <a:defRPr sz="1600" b="0" i="1" u="none" strike="noStrike" cap="none" spc="0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DF21250B-5E97-796F-8DA6-FE5D0919FE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2491" y="5511797"/>
            <a:ext cx="3561938" cy="911587"/>
          </a:xfrm>
          <a:prstGeom prst="rect">
            <a:avLst/>
          </a:prstGeom>
        </p:spPr>
      </p:pic>
      <p:sp>
        <p:nvSpPr>
          <p:cNvPr id="5" name="Google Shape;14;p8">
            <a:extLst>
              <a:ext uri="{FF2B5EF4-FFF2-40B4-BE49-F238E27FC236}">
                <a16:creationId xmlns:a16="http://schemas.microsoft.com/office/drawing/2014/main" id="{1D814E91-8572-4B4D-0783-56C17227D1CF}"/>
              </a:ext>
            </a:extLst>
          </p:cNvPr>
          <p:cNvSpPr txBox="1">
            <a:spLocks noGrp="1"/>
          </p:cNvSpPr>
          <p:nvPr>
            <p:ph idx="11" hasCustomPrompt="1"/>
          </p:nvPr>
        </p:nvSpPr>
        <p:spPr>
          <a:xfrm>
            <a:off x="1137424" y="6052862"/>
            <a:ext cx="6166053" cy="369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40" bIns="0" anchor="t" anchorCtr="0">
            <a:noAutofit/>
          </a:bodyPr>
          <a:lstStyle>
            <a:lvl1pPr marL="508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6B6B6"/>
              </a:buClr>
              <a:buSzPts val="2800"/>
              <a:buFont typeface="Arial"/>
              <a:buNone/>
              <a:defRPr sz="1800" b="0" i="0" u="none" strike="noStrike" cap="none" spc="0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439208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26;p10">
            <a:extLst>
              <a:ext uri="{FF2B5EF4-FFF2-40B4-BE49-F238E27FC236}">
                <a16:creationId xmlns:a16="http://schemas.microsoft.com/office/drawing/2014/main" id="{48F72A24-D9BA-4911-FB71-22EE5BDB26B4}"/>
              </a:ext>
            </a:extLst>
          </p:cNvPr>
          <p:cNvSpPr/>
          <p:nvPr userDrawn="1"/>
        </p:nvSpPr>
        <p:spPr>
          <a:xfrm>
            <a:off x="383032" y="389275"/>
            <a:ext cx="690880" cy="81269"/>
          </a:xfrm>
          <a:prstGeom prst="rect">
            <a:avLst/>
          </a:prstGeom>
          <a:solidFill>
            <a:srgbClr val="B6B6B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3;p8">
            <a:extLst>
              <a:ext uri="{FF2B5EF4-FFF2-40B4-BE49-F238E27FC236}">
                <a16:creationId xmlns:a16="http://schemas.microsoft.com/office/drawing/2014/main" id="{39471E91-AFD5-21C9-888D-C23B7938903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6410" y="470544"/>
            <a:ext cx="10807390" cy="1220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pen Sans ExtraBold"/>
              <a:buNone/>
              <a:defRPr sz="4400" b="1" i="1" u="none" strike="noStrike" cap="none">
                <a:solidFill>
                  <a:srgbClr val="E6E5DC"/>
                </a:solidFill>
                <a:latin typeface="Arial" panose="020B0604020202020204" pitchFamily="34" charset="0"/>
                <a:ea typeface="Open Sans Extrabold"/>
                <a:cs typeface="Arial" panose="020B0604020202020204" pitchFamily="34" charset="0"/>
                <a:sym typeface="Open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7" name="Google Shape;14;p8">
            <a:extLst>
              <a:ext uri="{FF2B5EF4-FFF2-40B4-BE49-F238E27FC236}">
                <a16:creationId xmlns:a16="http://schemas.microsoft.com/office/drawing/2014/main" id="{F294C386-3155-DDA1-6CA5-CD45438EFC0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46410" y="1825625"/>
            <a:ext cx="1080739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6B6B6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77844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67;p15">
            <a:extLst>
              <a:ext uri="{FF2B5EF4-FFF2-40B4-BE49-F238E27FC236}">
                <a16:creationId xmlns:a16="http://schemas.microsoft.com/office/drawing/2014/main" id="{E1FDD477-0485-277B-D716-F4BC9D0ED48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46410" y="1714616"/>
            <a:ext cx="5451166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9525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6B6B6"/>
              </a:buClr>
              <a:buSzPts val="2400"/>
              <a:buNone/>
              <a:tabLst/>
              <a:defRPr sz="2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14" name="Google Shape;68;p15">
            <a:extLst>
              <a:ext uri="{FF2B5EF4-FFF2-40B4-BE49-F238E27FC236}">
                <a16:creationId xmlns:a16="http://schemas.microsoft.com/office/drawing/2014/main" id="{5BE22D73-7C80-735F-0053-1343EF4F3F84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546408" y="2538528"/>
            <a:ext cx="545116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6B6B6"/>
              </a:buClr>
              <a:buSzPts val="1800"/>
              <a:buChar char="•"/>
              <a:defRPr sz="2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5" name="Google Shape;69;p15">
            <a:extLst>
              <a:ext uri="{FF2B5EF4-FFF2-40B4-BE49-F238E27FC236}">
                <a16:creationId xmlns:a16="http://schemas.microsoft.com/office/drawing/2014/main" id="{0F3FC347-0EAE-C2D7-E1BC-019D943EB4AE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199" y="1714616"/>
            <a:ext cx="5473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9525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6B6B6"/>
              </a:buClr>
              <a:buSzPts val="2400"/>
              <a:buNone/>
              <a:tabLst/>
              <a:defRPr sz="2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16" name="Google Shape;70;p15">
            <a:extLst>
              <a:ext uri="{FF2B5EF4-FFF2-40B4-BE49-F238E27FC236}">
                <a16:creationId xmlns:a16="http://schemas.microsoft.com/office/drawing/2014/main" id="{F2C6D30D-8E76-EB5D-004B-7B02BF05DEBA}"/>
              </a:ext>
            </a:extLst>
          </p:cNvPr>
          <p:cNvSpPr txBox="1">
            <a:spLocks noGrp="1"/>
          </p:cNvSpPr>
          <p:nvPr>
            <p:ph type="body" idx="4"/>
          </p:nvPr>
        </p:nvSpPr>
        <p:spPr>
          <a:xfrm>
            <a:off x="6172199" y="2538528"/>
            <a:ext cx="5473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6B6B6"/>
              </a:buClr>
              <a:buSzPts val="1800"/>
              <a:buChar char="•"/>
              <a:defRPr sz="2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7" name="Google Shape;13;p8">
            <a:extLst>
              <a:ext uri="{FF2B5EF4-FFF2-40B4-BE49-F238E27FC236}">
                <a16:creationId xmlns:a16="http://schemas.microsoft.com/office/drawing/2014/main" id="{A263D799-6C92-FFAD-C33B-0439B5F8AD7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6410" y="470544"/>
            <a:ext cx="10436550" cy="1220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pen Sans ExtraBold"/>
              <a:buNone/>
              <a:defRPr sz="4400" b="1" i="1" u="none" strike="noStrike" cap="none">
                <a:solidFill>
                  <a:srgbClr val="E6E5DC"/>
                </a:solidFill>
                <a:latin typeface="Arial" panose="020B0604020202020204" pitchFamily="34" charset="0"/>
                <a:ea typeface="Open Sans Extrabold"/>
                <a:cs typeface="Arial" panose="020B0604020202020204" pitchFamily="34" charset="0"/>
                <a:sym typeface="Open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FFB202E5-38C7-DEBE-9E0D-41255A418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6409" y="6356350"/>
            <a:ext cx="7606991" cy="365125"/>
          </a:xfrm>
          <a:prstGeom prst="rect">
            <a:avLst/>
          </a:prstGeom>
        </p:spPr>
        <p:txBody>
          <a:bodyPr/>
          <a:lstStyle>
            <a:lvl1pPr algn="l">
              <a:defRPr i="1">
                <a:solidFill>
                  <a:srgbClr val="E6E5DC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1410BB85-B8B4-3F24-A1C4-9E2823B5B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5768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E6E5DC"/>
                </a:solidFill>
              </a:defRPr>
            </a:lvl1pPr>
          </a:lstStyle>
          <a:p>
            <a:fld id="{978C48C2-2DE7-6447-B456-799F1A3539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50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72E23-FFCF-0341-CE2F-DA64D4A34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410" y="470544"/>
            <a:ext cx="11262556" cy="1220144"/>
          </a:xfrm>
        </p:spPr>
        <p:txBody>
          <a:bodyPr/>
          <a:lstStyle>
            <a:lvl1pPr>
              <a:defRPr b="1" i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C65DC-6662-0CB5-8F55-1508E3386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409" y="1825625"/>
            <a:ext cx="11262557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B3BC88-4938-9507-7F47-A85BA2C4B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6409" y="6356350"/>
            <a:ext cx="7606991" cy="365125"/>
          </a:xfrm>
          <a:prstGeom prst="rect">
            <a:avLst/>
          </a:prstGeom>
        </p:spPr>
        <p:txBody>
          <a:bodyPr/>
          <a:lstStyle>
            <a:lvl1pPr algn="l">
              <a:defRPr i="1">
                <a:solidFill>
                  <a:srgbClr val="E6E5DC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F68FF8-1DD9-F810-33AC-9CD7B2D0A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576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6E5DC"/>
                </a:solidFill>
              </a:defRPr>
            </a:lvl1pPr>
          </a:lstStyle>
          <a:p>
            <a:fld id="{978C48C2-2DE7-6447-B456-799F1A3539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Google Shape;26;p10">
            <a:extLst>
              <a:ext uri="{FF2B5EF4-FFF2-40B4-BE49-F238E27FC236}">
                <a16:creationId xmlns:a16="http://schemas.microsoft.com/office/drawing/2014/main" id="{87EBD1D9-06D8-40B1-D856-4D23E51AD782}"/>
              </a:ext>
            </a:extLst>
          </p:cNvPr>
          <p:cNvSpPr/>
          <p:nvPr userDrawn="1"/>
        </p:nvSpPr>
        <p:spPr>
          <a:xfrm>
            <a:off x="383032" y="389275"/>
            <a:ext cx="690880" cy="812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75341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5;p12">
            <a:extLst>
              <a:ext uri="{FF2B5EF4-FFF2-40B4-BE49-F238E27FC236}">
                <a16:creationId xmlns:a16="http://schemas.microsoft.com/office/drawing/2014/main" id="{9D44FD01-6AC6-69F4-B602-9922FFD3092E}"/>
              </a:ext>
            </a:extLst>
          </p:cNvPr>
          <p:cNvSpPr/>
          <p:nvPr userDrawn="1"/>
        </p:nvSpPr>
        <p:spPr>
          <a:xfrm>
            <a:off x="5659108" y="2091759"/>
            <a:ext cx="6172198" cy="4115209"/>
          </a:xfrm>
          <a:prstGeom prst="rect">
            <a:avLst/>
          </a:prstGeom>
          <a:solidFill>
            <a:srgbClr val="E9E4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46;p12">
            <a:extLst>
              <a:ext uri="{FF2B5EF4-FFF2-40B4-BE49-F238E27FC236}">
                <a16:creationId xmlns:a16="http://schemas.microsoft.com/office/drawing/2014/main" id="{8742C877-046E-FFC0-E749-B16ABA564D2B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5557838" y="1990725"/>
            <a:ext cx="6172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8" name="Google Shape;26;p10">
            <a:extLst>
              <a:ext uri="{FF2B5EF4-FFF2-40B4-BE49-F238E27FC236}">
                <a16:creationId xmlns:a16="http://schemas.microsoft.com/office/drawing/2014/main" id="{2822B277-B544-B752-1EAA-41B49F9CFC8D}"/>
              </a:ext>
            </a:extLst>
          </p:cNvPr>
          <p:cNvSpPr/>
          <p:nvPr userDrawn="1"/>
        </p:nvSpPr>
        <p:spPr>
          <a:xfrm>
            <a:off x="383032" y="389275"/>
            <a:ext cx="690880" cy="812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3;p8">
            <a:extLst>
              <a:ext uri="{FF2B5EF4-FFF2-40B4-BE49-F238E27FC236}">
                <a16:creationId xmlns:a16="http://schemas.microsoft.com/office/drawing/2014/main" id="{766245DB-68A8-F10F-AAEE-BE8A639899A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6410" y="470544"/>
            <a:ext cx="11284896" cy="1220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pen Sans ExtraBold"/>
              <a:buNone/>
              <a:defRPr sz="4400" b="1" i="1" u="none" strike="noStrike" cap="none">
                <a:solidFill>
                  <a:srgbClr val="E6E5DC"/>
                </a:solidFill>
                <a:latin typeface="Arial" panose="020B0604020202020204" pitchFamily="34" charset="0"/>
                <a:ea typeface="Open Sans Extrabold"/>
                <a:cs typeface="Arial" panose="020B0604020202020204" pitchFamily="34" charset="0"/>
                <a:sym typeface="Open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1" name="Google Shape;14;p8">
            <a:extLst>
              <a:ext uri="{FF2B5EF4-FFF2-40B4-BE49-F238E27FC236}">
                <a16:creationId xmlns:a16="http://schemas.microsoft.com/office/drawing/2014/main" id="{33149011-D93A-553A-3344-6DC91B5F575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46410" y="1825625"/>
            <a:ext cx="491016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508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6B6B6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457200" marR="0" lvl="0" indent="-4064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6B6B6"/>
              </a:buClr>
              <a:buSzPts val="2800"/>
              <a:buFont typeface="Arial"/>
              <a:buChar char="•"/>
              <a:tabLst/>
              <a:defRPr/>
            </a:pPr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B7DBE0A1-1CB8-24C8-84A7-DFD660A91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6409" y="6356350"/>
            <a:ext cx="7606991" cy="365125"/>
          </a:xfrm>
          <a:prstGeom prst="rect">
            <a:avLst/>
          </a:prstGeom>
        </p:spPr>
        <p:txBody>
          <a:bodyPr/>
          <a:lstStyle>
            <a:lvl1pPr algn="l">
              <a:defRPr i="1">
                <a:solidFill>
                  <a:srgbClr val="E6E5DC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DCAA209-4226-A480-0689-6ABF67EAA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5768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E6E5DC"/>
                </a:solidFill>
              </a:defRPr>
            </a:lvl1pPr>
          </a:lstStyle>
          <a:p>
            <a:fld id="{978C48C2-2DE7-6447-B456-799F1A3539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5613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B2746-2659-F449-07C8-A8A31D562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410" y="470544"/>
            <a:ext cx="11262558" cy="12201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8280B-0F1B-D584-4E01-49C8447F1E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6410" y="1825625"/>
            <a:ext cx="547339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E072EE-987A-9E5A-74AE-6388339C16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636768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39217F9-1178-635D-DC6F-999C7B338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6409" y="6356350"/>
            <a:ext cx="7606991" cy="365125"/>
          </a:xfrm>
          <a:prstGeom prst="rect">
            <a:avLst/>
          </a:prstGeom>
        </p:spPr>
        <p:txBody>
          <a:bodyPr/>
          <a:lstStyle>
            <a:lvl1pPr algn="l">
              <a:defRPr i="1">
                <a:solidFill>
                  <a:srgbClr val="E6E5DC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6AF9C21-DB59-4646-7932-E60CE1017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576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6E5DC"/>
                </a:solidFill>
              </a:defRPr>
            </a:lvl1pPr>
          </a:lstStyle>
          <a:p>
            <a:fld id="{978C48C2-2DE7-6447-B456-799F1A3539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Google Shape;26;p10">
            <a:extLst>
              <a:ext uri="{FF2B5EF4-FFF2-40B4-BE49-F238E27FC236}">
                <a16:creationId xmlns:a16="http://schemas.microsoft.com/office/drawing/2014/main" id="{1895489E-E0AB-FCAD-B12F-7FB533BBE1E3}"/>
              </a:ext>
            </a:extLst>
          </p:cNvPr>
          <p:cNvSpPr/>
          <p:nvPr userDrawn="1"/>
        </p:nvSpPr>
        <p:spPr>
          <a:xfrm>
            <a:off x="383032" y="389275"/>
            <a:ext cx="690880" cy="812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79322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26;p10">
            <a:extLst>
              <a:ext uri="{FF2B5EF4-FFF2-40B4-BE49-F238E27FC236}">
                <a16:creationId xmlns:a16="http://schemas.microsoft.com/office/drawing/2014/main" id="{48F72A24-D9BA-4911-FB71-22EE5BDB26B4}"/>
              </a:ext>
            </a:extLst>
          </p:cNvPr>
          <p:cNvSpPr/>
          <p:nvPr userDrawn="1"/>
        </p:nvSpPr>
        <p:spPr>
          <a:xfrm>
            <a:off x="383032" y="389275"/>
            <a:ext cx="690880" cy="81269"/>
          </a:xfrm>
          <a:prstGeom prst="rect">
            <a:avLst/>
          </a:prstGeom>
          <a:solidFill>
            <a:srgbClr val="B6B6B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3;p8">
            <a:extLst>
              <a:ext uri="{FF2B5EF4-FFF2-40B4-BE49-F238E27FC236}">
                <a16:creationId xmlns:a16="http://schemas.microsoft.com/office/drawing/2014/main" id="{39471E91-AFD5-21C9-888D-C23B7938903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6410" y="470544"/>
            <a:ext cx="10807390" cy="1220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pen Sans ExtraBold"/>
              <a:buNone/>
              <a:defRPr sz="4400" b="1" i="1" u="none" strike="noStrike" cap="none">
                <a:solidFill>
                  <a:srgbClr val="E6E5DC"/>
                </a:solidFill>
                <a:latin typeface="Arial" panose="020B0604020202020204" pitchFamily="34" charset="0"/>
                <a:ea typeface="Open Sans Extrabold"/>
                <a:cs typeface="Arial" panose="020B0604020202020204" pitchFamily="34" charset="0"/>
                <a:sym typeface="Open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7" name="Google Shape;14;p8">
            <a:extLst>
              <a:ext uri="{FF2B5EF4-FFF2-40B4-BE49-F238E27FC236}">
                <a16:creationId xmlns:a16="http://schemas.microsoft.com/office/drawing/2014/main" id="{F294C386-3155-DDA1-6CA5-CD45438EFC0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46410" y="1825625"/>
            <a:ext cx="1080739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6B6B6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366222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67;p15">
            <a:extLst>
              <a:ext uri="{FF2B5EF4-FFF2-40B4-BE49-F238E27FC236}">
                <a16:creationId xmlns:a16="http://schemas.microsoft.com/office/drawing/2014/main" id="{E1FDD477-0485-277B-D716-F4BC9D0ED48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46410" y="1714616"/>
            <a:ext cx="5451166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9525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6B6B6"/>
              </a:buClr>
              <a:buSzPts val="2400"/>
              <a:buNone/>
              <a:tabLst/>
              <a:defRPr sz="2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14" name="Google Shape;68;p15">
            <a:extLst>
              <a:ext uri="{FF2B5EF4-FFF2-40B4-BE49-F238E27FC236}">
                <a16:creationId xmlns:a16="http://schemas.microsoft.com/office/drawing/2014/main" id="{5BE22D73-7C80-735F-0053-1343EF4F3F84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546408" y="2538528"/>
            <a:ext cx="545116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6B6B6"/>
              </a:buClr>
              <a:buSzPts val="1800"/>
              <a:buChar char="•"/>
              <a:defRPr sz="2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5" name="Google Shape;69;p15">
            <a:extLst>
              <a:ext uri="{FF2B5EF4-FFF2-40B4-BE49-F238E27FC236}">
                <a16:creationId xmlns:a16="http://schemas.microsoft.com/office/drawing/2014/main" id="{0F3FC347-0EAE-C2D7-E1BC-019D943EB4AE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199" y="1714616"/>
            <a:ext cx="5473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9525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6B6B6"/>
              </a:buClr>
              <a:buSzPts val="2400"/>
              <a:buNone/>
              <a:tabLst/>
              <a:defRPr sz="2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16" name="Google Shape;70;p15">
            <a:extLst>
              <a:ext uri="{FF2B5EF4-FFF2-40B4-BE49-F238E27FC236}">
                <a16:creationId xmlns:a16="http://schemas.microsoft.com/office/drawing/2014/main" id="{F2C6D30D-8E76-EB5D-004B-7B02BF05DEBA}"/>
              </a:ext>
            </a:extLst>
          </p:cNvPr>
          <p:cNvSpPr txBox="1">
            <a:spLocks noGrp="1"/>
          </p:cNvSpPr>
          <p:nvPr>
            <p:ph type="body" idx="4"/>
          </p:nvPr>
        </p:nvSpPr>
        <p:spPr>
          <a:xfrm>
            <a:off x="6172199" y="2538528"/>
            <a:ext cx="5473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6B6B6"/>
              </a:buClr>
              <a:buSzPts val="1800"/>
              <a:buChar char="•"/>
              <a:defRPr sz="2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7" name="Google Shape;13;p8">
            <a:extLst>
              <a:ext uri="{FF2B5EF4-FFF2-40B4-BE49-F238E27FC236}">
                <a16:creationId xmlns:a16="http://schemas.microsoft.com/office/drawing/2014/main" id="{A263D799-6C92-FFAD-C33B-0439B5F8AD7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6410" y="470544"/>
            <a:ext cx="11099180" cy="1220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pen Sans ExtraBold"/>
              <a:buNone/>
              <a:defRPr sz="4400" b="1" i="1" u="none" strike="noStrike" cap="none">
                <a:solidFill>
                  <a:srgbClr val="E6E5DC"/>
                </a:solidFill>
                <a:latin typeface="Arial" panose="020B0604020202020204" pitchFamily="34" charset="0"/>
                <a:ea typeface="Open Sans Extrabold"/>
                <a:cs typeface="Arial" panose="020B0604020202020204" pitchFamily="34" charset="0"/>
                <a:sym typeface="Open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FFB202E5-38C7-DEBE-9E0D-41255A418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6409" y="6356350"/>
            <a:ext cx="7606991" cy="365125"/>
          </a:xfrm>
          <a:prstGeom prst="rect">
            <a:avLst/>
          </a:prstGeom>
        </p:spPr>
        <p:txBody>
          <a:bodyPr/>
          <a:lstStyle>
            <a:lvl1pPr algn="l">
              <a:defRPr i="1">
                <a:solidFill>
                  <a:srgbClr val="E6E5DC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1410BB85-B8B4-3F24-A1C4-9E2823B5B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5768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E6E5DC"/>
                </a:solidFill>
              </a:defRPr>
            </a:lvl1pPr>
          </a:lstStyle>
          <a:p>
            <a:fld id="{978C48C2-2DE7-6447-B456-799F1A3539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5762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C5675-21DD-8768-DC89-4D7ABC64A5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i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9278EE-6D96-2043-66E8-77F7C99E3A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AF89C9-84E4-DC7C-F984-103C9DC45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732F2F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096F4-9C26-6D7E-B6F1-D32C1A024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732F2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70A729-A276-CD36-7EDC-661438A9D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32F2F"/>
                </a:solidFill>
              </a:defRPr>
            </a:lvl1pPr>
          </a:lstStyle>
          <a:p>
            <a:fld id="{978C48C2-2DE7-6447-B456-799F1A3539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1295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72E23-FFCF-0341-CE2F-DA64D4A34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C65DC-6662-0CB5-8F55-1508E3386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033" y="1825625"/>
            <a:ext cx="11425934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B3BC88-4938-9507-7F47-A85BA2C4B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3033" y="6356350"/>
            <a:ext cx="7770368" cy="365125"/>
          </a:xfrm>
        </p:spPr>
        <p:txBody>
          <a:bodyPr/>
          <a:lstStyle>
            <a:lvl1pPr algn="l">
              <a:defRPr i="1">
                <a:solidFill>
                  <a:srgbClr val="732F2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F68FF8-1DD9-F810-33AC-9CD7B2D0A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32F2F"/>
                </a:solidFill>
              </a:defRPr>
            </a:lvl1pPr>
          </a:lstStyle>
          <a:p>
            <a:fld id="{978C48C2-2DE7-6447-B456-799F1A3539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7455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F8420-DC63-FE8A-8BF4-7A60552A6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561" y="1709738"/>
            <a:ext cx="1139240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E57115-08DC-52C5-5386-384A80308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6561" y="4589463"/>
            <a:ext cx="11392407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F1AF6-73E6-BA82-CF01-555E462C5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C48C2-2DE7-6447-B456-799F1A35399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6B0BF7F-3CE9-AAEF-7587-521148CAC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1" y="6356350"/>
            <a:ext cx="7736839" cy="365125"/>
          </a:xfrm>
        </p:spPr>
        <p:txBody>
          <a:bodyPr/>
          <a:lstStyle>
            <a:lvl1pPr algn="l">
              <a:defRPr i="1">
                <a:solidFill>
                  <a:srgbClr val="732F2F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498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 Maroon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D2DE625-F9D2-BACA-A6AC-1FA83A0D35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2489" y="5587248"/>
            <a:ext cx="3561939" cy="836136"/>
          </a:xfrm>
          <a:prstGeom prst="rect">
            <a:avLst/>
          </a:prstGeom>
        </p:spPr>
      </p:pic>
      <p:sp>
        <p:nvSpPr>
          <p:cNvPr id="17" name="Google Shape;17;p9"/>
          <p:cNvSpPr/>
          <p:nvPr/>
        </p:nvSpPr>
        <p:spPr>
          <a:xfrm>
            <a:off x="789935" y="1094299"/>
            <a:ext cx="10477510" cy="2672810"/>
          </a:xfrm>
          <a:prstGeom prst="rect">
            <a:avLst/>
          </a:prstGeom>
          <a:solidFill>
            <a:srgbClr val="B6B6B6"/>
          </a:solidFill>
          <a:ln>
            <a:noFill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9"/>
          <p:cNvSpPr/>
          <p:nvPr/>
        </p:nvSpPr>
        <p:spPr>
          <a:xfrm>
            <a:off x="924555" y="968370"/>
            <a:ext cx="10477510" cy="26728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3;p8">
            <a:extLst>
              <a:ext uri="{FF2B5EF4-FFF2-40B4-BE49-F238E27FC236}">
                <a16:creationId xmlns:a16="http://schemas.microsoft.com/office/drawing/2014/main" id="{6A312B92-0797-D14D-8709-8989219C2D6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37424" y="968370"/>
            <a:ext cx="10130021" cy="2664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274320" rIns="91440" bIns="91440" anchor="ctr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pen Sans ExtraBold"/>
              <a:buNone/>
              <a:defRPr sz="6500" b="1" i="1" u="none" strike="noStrike" cap="none">
                <a:solidFill>
                  <a:srgbClr val="500000"/>
                </a:solidFill>
                <a:latin typeface="Arial" panose="020B0604020202020204" pitchFamily="34" charset="0"/>
                <a:ea typeface="Open Sans Extrabold"/>
                <a:cs typeface="Arial" panose="020B0604020202020204" pitchFamily="34" charset="0"/>
                <a:sym typeface="Open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7" name="Google Shape;14;p8">
            <a:extLst>
              <a:ext uri="{FF2B5EF4-FFF2-40B4-BE49-F238E27FC236}">
                <a16:creationId xmlns:a16="http://schemas.microsoft.com/office/drawing/2014/main" id="{F32C4419-BB00-D54B-1622-F4B217B663F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137424" y="4357705"/>
            <a:ext cx="6166053" cy="369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40" bIns="0" anchor="b" anchorCtr="0">
            <a:noAutofit/>
          </a:bodyPr>
          <a:lstStyle>
            <a:lvl1pPr marL="508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6B6B6"/>
              </a:buClr>
              <a:buSzPts val="2800"/>
              <a:buFont typeface="Arial"/>
              <a:buNone/>
              <a:defRPr sz="2400" b="1" i="0" u="none" strike="noStrike" cap="none" spc="0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4" name="Google Shape;14;p8">
            <a:extLst>
              <a:ext uri="{FF2B5EF4-FFF2-40B4-BE49-F238E27FC236}">
                <a16:creationId xmlns:a16="http://schemas.microsoft.com/office/drawing/2014/main" id="{6F55182D-A1C7-0320-DFEA-84F623B2EF52}"/>
              </a:ext>
            </a:extLst>
          </p:cNvPr>
          <p:cNvSpPr txBox="1">
            <a:spLocks noGrp="1"/>
          </p:cNvSpPr>
          <p:nvPr>
            <p:ph idx="10"/>
          </p:nvPr>
        </p:nvSpPr>
        <p:spPr>
          <a:xfrm>
            <a:off x="1137424" y="4803182"/>
            <a:ext cx="6166053" cy="369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40" bIns="0" anchor="t" anchorCtr="0">
            <a:normAutofit/>
          </a:bodyPr>
          <a:lstStyle>
            <a:lvl1pPr marL="508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6B6B6"/>
              </a:buClr>
              <a:buSzPts val="2800"/>
              <a:buFont typeface="Arial"/>
              <a:buNone/>
              <a:defRPr sz="1600" b="0" i="1" u="none" strike="noStrike" cap="none" spc="0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3" name="Google Shape;14;p8">
            <a:extLst>
              <a:ext uri="{FF2B5EF4-FFF2-40B4-BE49-F238E27FC236}">
                <a16:creationId xmlns:a16="http://schemas.microsoft.com/office/drawing/2014/main" id="{DB4D8BF4-B5A8-8CE0-326D-69A992E862B3}"/>
              </a:ext>
            </a:extLst>
          </p:cNvPr>
          <p:cNvSpPr txBox="1">
            <a:spLocks noGrp="1"/>
          </p:cNvSpPr>
          <p:nvPr>
            <p:ph idx="11" hasCustomPrompt="1"/>
          </p:nvPr>
        </p:nvSpPr>
        <p:spPr>
          <a:xfrm>
            <a:off x="1137424" y="6052862"/>
            <a:ext cx="6166053" cy="369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40" bIns="0" anchor="t" anchorCtr="0">
            <a:noAutofit/>
          </a:bodyPr>
          <a:lstStyle>
            <a:lvl1pPr marL="508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6B6B6"/>
              </a:buClr>
              <a:buSzPts val="2800"/>
              <a:buFont typeface="Arial"/>
              <a:buNone/>
              <a:defRPr sz="1800" b="0" i="0" u="none" strike="noStrike" cap="none" spc="0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40836793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B2746-2659-F449-07C8-A8A31D562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8280B-0F1B-D584-4E01-49C8447F1E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3032" y="1825625"/>
            <a:ext cx="5636768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E072EE-987A-9E5A-74AE-6388339C16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636768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9E93C1-5615-2CAA-D490-6B9813D17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3C21E6-0768-CFCF-8BE8-10C8CF5BA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27FF00-F6F2-1A2A-EDF1-F48163673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C48C2-2DE7-6447-B456-799F1A353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201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9530C-3F7F-A885-3A88-BA416553A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032" y="497840"/>
            <a:ext cx="10518648" cy="119284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4DA16-470D-45CE-CBFD-BCDEBB6B60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3032" y="1681163"/>
            <a:ext cx="5614543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5868C7-4C52-F260-83BC-9F77813D4A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3032" y="2505075"/>
            <a:ext cx="5614543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BD6E1E-7978-D93B-E661-4D2A610B91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63676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00334B-DB78-9FDF-A610-9849AF52C8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63676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57B167-FC42-C44F-A403-2370CD0AF2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3032" y="6356350"/>
            <a:ext cx="290657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04A4CE-C0CD-A78E-B108-7152A5494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01482" y="6356350"/>
            <a:ext cx="53731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323B15-9994-DFEF-AC6A-0B1D0C37A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5768" y="6356350"/>
            <a:ext cx="2743200" cy="365125"/>
          </a:xfrm>
        </p:spPr>
        <p:txBody>
          <a:bodyPr/>
          <a:lstStyle/>
          <a:p>
            <a:fld id="{978C48C2-2DE7-6447-B456-799F1A353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685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C5675-21DD-8768-DC89-4D7ABC64A5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i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9278EE-6D96-2043-66E8-77F7C99E3A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AF89C9-84E4-DC7C-F984-103C9DC45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732F2F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096F4-9C26-6D7E-B6F1-D32C1A024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732F2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70A729-A276-CD36-7EDC-661438A9D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32F2F"/>
                </a:solidFill>
              </a:defRPr>
            </a:lvl1pPr>
          </a:lstStyle>
          <a:p>
            <a:fld id="{978C48C2-2DE7-6447-B456-799F1A3539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5212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72E23-FFCF-0341-CE2F-DA64D4A34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C65DC-6662-0CB5-8F55-1508E3386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031" y="1825625"/>
            <a:ext cx="1142593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B3BC88-4938-9507-7F47-A85BA2C4B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3031" y="6356350"/>
            <a:ext cx="7770369" cy="365125"/>
          </a:xfrm>
        </p:spPr>
        <p:txBody>
          <a:bodyPr/>
          <a:lstStyle>
            <a:lvl1pPr algn="l">
              <a:defRPr i="1">
                <a:solidFill>
                  <a:srgbClr val="732F2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F68FF8-1DD9-F810-33AC-9CD7B2D0A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32F2F"/>
                </a:solidFill>
              </a:defRPr>
            </a:lvl1pPr>
          </a:lstStyle>
          <a:p>
            <a:fld id="{978C48C2-2DE7-6447-B456-799F1A3539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4857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F8420-DC63-FE8A-8BF4-7A60552A6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1" y="1709738"/>
            <a:ext cx="1138224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E57115-08DC-52C5-5386-384A80308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6721" y="4589463"/>
            <a:ext cx="11382248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F1AF6-73E6-BA82-CF01-555E462C5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C48C2-2DE7-6447-B456-799F1A35399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6B0BF7F-3CE9-AAEF-7587-521148CAC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1" y="6356350"/>
            <a:ext cx="7726679" cy="365125"/>
          </a:xfrm>
        </p:spPr>
        <p:txBody>
          <a:bodyPr/>
          <a:lstStyle>
            <a:lvl1pPr algn="l">
              <a:defRPr i="1">
                <a:solidFill>
                  <a:srgbClr val="732F2F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7544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B2746-2659-F449-07C8-A8A31D562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8280B-0F1B-D584-4E01-49C8447F1E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3032" y="1825625"/>
            <a:ext cx="5636768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E072EE-987A-9E5A-74AE-6388339C16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636768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9E93C1-5615-2CAA-D490-6B9813D170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3032" y="6356350"/>
            <a:ext cx="290657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3C21E6-0768-CFCF-8BE8-10C8CF5BA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34080" y="6356350"/>
            <a:ext cx="546831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27FF00-F6F2-1A2A-EDF1-F48163673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5768" y="6356350"/>
            <a:ext cx="2743200" cy="365125"/>
          </a:xfrm>
        </p:spPr>
        <p:txBody>
          <a:bodyPr/>
          <a:lstStyle/>
          <a:p>
            <a:fld id="{978C48C2-2DE7-6447-B456-799F1A353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7542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9530C-3F7F-A885-3A88-BA416553A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032" y="487680"/>
            <a:ext cx="11425934" cy="119348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4DA16-470D-45CE-CBFD-BCDEBB6B60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3030" y="1681163"/>
            <a:ext cx="561454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5868C7-4C52-F260-83BC-9F77813D4A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3030" y="2505075"/>
            <a:ext cx="5614545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BD6E1E-7978-D93B-E661-4D2A610B91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63676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00334B-DB78-9FDF-A610-9849AF52C8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63676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57B167-FC42-C44F-A403-2370CD0AF2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3030" y="6356350"/>
            <a:ext cx="290658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04A4CE-C0CD-A78E-B108-7152A5494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01482" y="6356350"/>
            <a:ext cx="53731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323B15-9994-DFEF-AC6A-0B1D0C37A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5768" y="6356350"/>
            <a:ext cx="2743200" cy="365125"/>
          </a:xfrm>
        </p:spPr>
        <p:txBody>
          <a:bodyPr/>
          <a:lstStyle/>
          <a:p>
            <a:fld id="{978C48C2-2DE7-6447-B456-799F1A353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8426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72E23-FFCF-0341-CE2F-DA64D4A34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C65DC-6662-0CB5-8F55-1508E3386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031" y="1825625"/>
            <a:ext cx="11425936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B3BC88-4938-9507-7F47-A85BA2C4B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3031" y="6356350"/>
            <a:ext cx="7770369" cy="365125"/>
          </a:xfrm>
        </p:spPr>
        <p:txBody>
          <a:bodyPr/>
          <a:lstStyle>
            <a:lvl1pPr algn="l">
              <a:defRPr i="1">
                <a:solidFill>
                  <a:srgbClr val="732F2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F68FF8-1DD9-F810-33AC-9CD7B2D0A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32F2F"/>
                </a:solidFill>
              </a:defRPr>
            </a:lvl1pPr>
          </a:lstStyle>
          <a:p>
            <a:fld id="{978C48C2-2DE7-6447-B456-799F1A3539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1438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B2746-2659-F449-07C8-A8A31D562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8280B-0F1B-D584-4E01-49C8447F1E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3032" y="1825625"/>
            <a:ext cx="5636768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E072EE-987A-9E5A-74AE-6388339C16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636768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9E93C1-5615-2CAA-D490-6B9813D17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3C21E6-0768-CFCF-8BE8-10C8CF5BA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27FF00-F6F2-1A2A-EDF1-F48163673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C48C2-2DE7-6447-B456-799F1A353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765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9530C-3F7F-A885-3A88-BA416553A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410" y="365125"/>
            <a:ext cx="1034511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4DA16-470D-45CE-CBFD-BCDEBB6B60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6410" y="1681163"/>
            <a:ext cx="545116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5868C7-4C52-F260-83BC-9F77813D4A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6410" y="2505075"/>
            <a:ext cx="5451165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BD6E1E-7978-D93B-E661-4D2A610B91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63676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00334B-DB78-9FDF-A610-9849AF52C8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63676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57B167-FC42-C44F-A403-2370CD0AF2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6410" y="6356350"/>
            <a:ext cx="27432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04A4CE-C0CD-A78E-B108-7152A5494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01482" y="6356350"/>
            <a:ext cx="53731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323B15-9994-DFEF-AC6A-0B1D0C37A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5768" y="6356350"/>
            <a:ext cx="2743200" cy="365125"/>
          </a:xfrm>
        </p:spPr>
        <p:txBody>
          <a:bodyPr/>
          <a:lstStyle/>
          <a:p>
            <a:fld id="{978C48C2-2DE7-6447-B456-799F1A353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534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 Photo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CEC85E-0361-5B58-0918-0718544E14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2" name="Google Shape;32;p11"/>
          <p:cNvSpPr/>
          <p:nvPr/>
        </p:nvSpPr>
        <p:spPr>
          <a:xfrm>
            <a:off x="2656558" y="2647945"/>
            <a:ext cx="6696000" cy="12059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11"/>
          <p:cNvSpPr/>
          <p:nvPr/>
        </p:nvSpPr>
        <p:spPr>
          <a:xfrm>
            <a:off x="2748000" y="2546346"/>
            <a:ext cx="6696000" cy="1205971"/>
          </a:xfrm>
          <a:prstGeom prst="rect">
            <a:avLst/>
          </a:prstGeom>
          <a:solidFill>
            <a:srgbClr val="5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3;p8">
            <a:extLst>
              <a:ext uri="{FF2B5EF4-FFF2-40B4-BE49-F238E27FC236}">
                <a16:creationId xmlns:a16="http://schemas.microsoft.com/office/drawing/2014/main" id="{B431449C-E4FA-9D2C-DAB7-86E4BA79FE9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48000" y="2546345"/>
            <a:ext cx="6696000" cy="1205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pen Sans ExtraBold"/>
              <a:buNone/>
              <a:defRPr sz="4400" b="1" i="0" u="none" strike="noStrike" cap="none">
                <a:solidFill>
                  <a:schemeClr val="bg1"/>
                </a:solidFill>
                <a:latin typeface="Arial" panose="020B0604020202020204" pitchFamily="34" charset="0"/>
                <a:ea typeface="Open Sans Extrabold"/>
                <a:cs typeface="Arial" panose="020B0604020202020204" pitchFamily="34" charset="0"/>
                <a:sym typeface="Open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051312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8;p10" descr="A logo of a college&#10;&#10;Description automatically generated">
            <a:extLst>
              <a:ext uri="{FF2B5EF4-FFF2-40B4-BE49-F238E27FC236}">
                <a16:creationId xmlns:a16="http://schemas.microsoft.com/office/drawing/2014/main" id="{534A7B56-FA2B-4F16-349F-0FCB79A4A862}"/>
              </a:ext>
            </a:extLst>
          </p:cNvPr>
          <p:cNvPicPr preferRelativeResize="0"/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9969" y="156825"/>
            <a:ext cx="1076389" cy="107638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6;p10">
            <a:extLst>
              <a:ext uri="{FF2B5EF4-FFF2-40B4-BE49-F238E27FC236}">
                <a16:creationId xmlns:a16="http://schemas.microsoft.com/office/drawing/2014/main" id="{DBF846B7-A3C8-D36D-8749-9DCBBCFD0A4A}"/>
              </a:ext>
            </a:extLst>
          </p:cNvPr>
          <p:cNvSpPr/>
          <p:nvPr userDrawn="1"/>
        </p:nvSpPr>
        <p:spPr>
          <a:xfrm>
            <a:off x="383032" y="389275"/>
            <a:ext cx="690880" cy="81269"/>
          </a:xfrm>
          <a:prstGeom prst="rect">
            <a:avLst/>
          </a:prstGeom>
          <a:solidFill>
            <a:srgbClr val="B6B6B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3;p8">
            <a:extLst>
              <a:ext uri="{FF2B5EF4-FFF2-40B4-BE49-F238E27FC236}">
                <a16:creationId xmlns:a16="http://schemas.microsoft.com/office/drawing/2014/main" id="{4EC5C6B5-039C-1750-779A-611FC345E5D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3032" y="470544"/>
            <a:ext cx="10546937" cy="1220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pen Sans ExtraBold"/>
              <a:buNone/>
              <a:defRPr sz="4400" b="1" i="1" u="none" strike="noStrike" cap="none">
                <a:solidFill>
                  <a:srgbClr val="500000"/>
                </a:solidFill>
                <a:latin typeface="Arial" panose="020B0604020202020204" pitchFamily="34" charset="0"/>
                <a:ea typeface="Open Sans Extrabold"/>
                <a:cs typeface="Arial" panose="020B0604020202020204" pitchFamily="34" charset="0"/>
                <a:sym typeface="Open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6" name="Google Shape;14;p8">
            <a:extLst>
              <a:ext uri="{FF2B5EF4-FFF2-40B4-BE49-F238E27FC236}">
                <a16:creationId xmlns:a16="http://schemas.microsoft.com/office/drawing/2014/main" id="{507407EF-54C9-2994-0996-D3185BC0170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83032" y="1825624"/>
            <a:ext cx="11443208" cy="4717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6B6B6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3E3E3E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454844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D684CF2-1C9A-3B29-7C82-C946CCA4BF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2" name="Google Shape;32;p11"/>
          <p:cNvSpPr/>
          <p:nvPr/>
        </p:nvSpPr>
        <p:spPr>
          <a:xfrm>
            <a:off x="2656558" y="2647945"/>
            <a:ext cx="6696000" cy="1205971"/>
          </a:xfrm>
          <a:prstGeom prst="rect">
            <a:avLst/>
          </a:prstGeom>
          <a:solidFill>
            <a:srgbClr val="732F2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11"/>
          <p:cNvSpPr/>
          <p:nvPr/>
        </p:nvSpPr>
        <p:spPr>
          <a:xfrm>
            <a:off x="2748000" y="2546346"/>
            <a:ext cx="6696000" cy="12059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3;p8">
            <a:extLst>
              <a:ext uri="{FF2B5EF4-FFF2-40B4-BE49-F238E27FC236}">
                <a16:creationId xmlns:a16="http://schemas.microsoft.com/office/drawing/2014/main" id="{A4C7EA70-7244-C4C5-181D-A5E1D9DE44C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48000" y="2546345"/>
            <a:ext cx="6696000" cy="1205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pen Sans ExtraBold"/>
              <a:buNone/>
              <a:defRPr sz="4400" b="1" i="0" u="none" strike="noStrike" cap="none">
                <a:solidFill>
                  <a:schemeClr val="bg1"/>
                </a:solidFill>
                <a:latin typeface="Arial" panose="020B0604020202020204" pitchFamily="34" charset="0"/>
                <a:ea typeface="Open Sans Extrabold"/>
                <a:cs typeface="Arial" panose="020B0604020202020204" pitchFamily="34" charset="0"/>
                <a:sym typeface="Open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702677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1_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5;p12">
            <a:extLst>
              <a:ext uri="{FF2B5EF4-FFF2-40B4-BE49-F238E27FC236}">
                <a16:creationId xmlns:a16="http://schemas.microsoft.com/office/drawing/2014/main" id="{794ECE9A-DD44-09E0-33A7-906532A29D4B}"/>
              </a:ext>
            </a:extLst>
          </p:cNvPr>
          <p:cNvSpPr/>
          <p:nvPr userDrawn="1"/>
        </p:nvSpPr>
        <p:spPr>
          <a:xfrm>
            <a:off x="5659108" y="2091759"/>
            <a:ext cx="6172198" cy="4115209"/>
          </a:xfrm>
          <a:prstGeom prst="rect">
            <a:avLst/>
          </a:prstGeom>
          <a:solidFill>
            <a:srgbClr val="E9E4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12"/>
          <p:cNvSpPr>
            <a:spLocks noGrp="1"/>
          </p:cNvSpPr>
          <p:nvPr>
            <p:ph type="pic" idx="2"/>
          </p:nvPr>
        </p:nvSpPr>
        <p:spPr>
          <a:xfrm>
            <a:off x="5557838" y="1990725"/>
            <a:ext cx="6172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rgbClr val="3E3E3E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4" name="Google Shape;28;p10" descr="A logo of a college&#10;&#10;Description automatically generated">
            <a:extLst>
              <a:ext uri="{FF2B5EF4-FFF2-40B4-BE49-F238E27FC236}">
                <a16:creationId xmlns:a16="http://schemas.microsoft.com/office/drawing/2014/main" id="{DDBFC87A-DCD0-50ED-FA1D-748C0300059D}"/>
              </a:ext>
            </a:extLst>
          </p:cNvPr>
          <p:cNvPicPr preferRelativeResize="0"/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9969" y="156825"/>
            <a:ext cx="1076389" cy="107638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3;p8">
            <a:extLst>
              <a:ext uri="{FF2B5EF4-FFF2-40B4-BE49-F238E27FC236}">
                <a16:creationId xmlns:a16="http://schemas.microsoft.com/office/drawing/2014/main" id="{623FE6A5-8B31-9734-5A09-91E21DA4ECC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3032" y="470544"/>
            <a:ext cx="10255231" cy="1220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pen Sans ExtraBold"/>
              <a:buNone/>
              <a:defRPr sz="4400" b="1" i="1" u="none" strike="noStrike" cap="none">
                <a:solidFill>
                  <a:srgbClr val="500000"/>
                </a:solidFill>
                <a:latin typeface="Arial" panose="020B0604020202020204" pitchFamily="34" charset="0"/>
                <a:ea typeface="Open Sans Extrabold"/>
                <a:cs typeface="Arial" panose="020B0604020202020204" pitchFamily="34" charset="0"/>
                <a:sym typeface="Open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9" name="Google Shape;14;p8">
            <a:extLst>
              <a:ext uri="{FF2B5EF4-FFF2-40B4-BE49-F238E27FC236}">
                <a16:creationId xmlns:a16="http://schemas.microsoft.com/office/drawing/2014/main" id="{46DB036D-52E7-1A47-9725-C3A72B72FF4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83032" y="1825625"/>
            <a:ext cx="507353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508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6B6B6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3E3E3E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457200" marR="0" lvl="0" indent="-4064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6B6B6"/>
              </a:buClr>
              <a:buSzPts val="2800"/>
              <a:buFont typeface="Arial"/>
              <a:buChar char="•"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671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C5675-21DD-8768-DC89-4D7ABC64A5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9278EE-6D96-2043-66E8-77F7C99E3A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AF89C9-84E4-DC7C-F984-103C9DC45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732F2F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096F4-9C26-6D7E-B6F1-D32C1A024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732F2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70A729-A276-CD36-7EDC-661438A9D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32F2F"/>
                </a:solidFill>
              </a:defRPr>
            </a:lvl1pPr>
          </a:lstStyle>
          <a:p>
            <a:fld id="{978C48C2-2DE7-6447-B456-799F1A3539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2400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72E23-FFCF-0341-CE2F-DA64D4A34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C65DC-6662-0CB5-8F55-1508E3386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409" y="1825625"/>
            <a:ext cx="11262557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B3BC88-4938-9507-7F47-A85BA2C4B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6409" y="6356350"/>
            <a:ext cx="7606991" cy="365125"/>
          </a:xfrm>
        </p:spPr>
        <p:txBody>
          <a:bodyPr/>
          <a:lstStyle>
            <a:lvl1pPr algn="l">
              <a:defRPr i="1">
                <a:solidFill>
                  <a:srgbClr val="732F2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F68FF8-1DD9-F810-33AC-9CD7B2D0A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32F2F"/>
                </a:solidFill>
              </a:defRPr>
            </a:lvl1pPr>
          </a:lstStyle>
          <a:p>
            <a:fld id="{978C48C2-2DE7-6447-B456-799F1A3539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8789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Google Shape;19;p9"/>
          <p:cNvCxnSpPr/>
          <p:nvPr userDrawn="1"/>
        </p:nvCxnSpPr>
        <p:spPr>
          <a:xfrm>
            <a:off x="10689768" y="481472"/>
            <a:ext cx="398264" cy="0"/>
          </a:xfrm>
          <a:prstGeom prst="straightConnector1">
            <a:avLst/>
          </a:prstGeom>
          <a:noFill/>
          <a:ln w="444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" name="Google Shape;77;p1">
            <a:extLst>
              <a:ext uri="{FF2B5EF4-FFF2-40B4-BE49-F238E27FC236}">
                <a16:creationId xmlns:a16="http://schemas.microsoft.com/office/drawing/2014/main" id="{0FB9106F-0CE7-7D80-3812-260026E9EF48}"/>
              </a:ext>
            </a:extLst>
          </p:cNvPr>
          <p:cNvSpPr txBox="1"/>
          <p:nvPr/>
        </p:nvSpPr>
        <p:spPr>
          <a:xfrm>
            <a:off x="10570029" y="553380"/>
            <a:ext cx="1419825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30925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B2746-2659-F449-07C8-A8A31D562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8280B-0F1B-D584-4E01-49C8447F1E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6410" y="1825625"/>
            <a:ext cx="547339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E072EE-987A-9E5A-74AE-6388339C16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636768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9E93C1-5615-2CAA-D490-6B9813D17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3C21E6-0768-CFCF-8BE8-10C8CF5BA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27FF00-F6F2-1A2A-EDF1-F48163673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C48C2-2DE7-6447-B456-799F1A353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0371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9530C-3F7F-A885-3A88-BA416553A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410" y="365125"/>
            <a:ext cx="1126255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4DA16-470D-45CE-CBFD-BCDEBB6B60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6410" y="1681163"/>
            <a:ext cx="545116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5868C7-4C52-F260-83BC-9F77813D4A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6410" y="2505075"/>
            <a:ext cx="5451165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BD6E1E-7978-D93B-E661-4D2A610B91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63676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00334B-DB78-9FDF-A610-9849AF52C8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63676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57B167-FC42-C44F-A403-2370CD0AF2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6410" y="6356350"/>
            <a:ext cx="27432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04A4CE-C0CD-A78E-B108-7152A5494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01482" y="6356350"/>
            <a:ext cx="53731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323B15-9994-DFEF-AC6A-0B1D0C37A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5768" y="6356350"/>
            <a:ext cx="2743200" cy="365125"/>
          </a:xfrm>
        </p:spPr>
        <p:txBody>
          <a:bodyPr/>
          <a:lstStyle/>
          <a:p>
            <a:fld id="{978C48C2-2DE7-6447-B456-799F1A353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1563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304EA-72B3-825E-640D-F51EC92E2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410" y="457200"/>
            <a:ext cx="422561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D66EE7-DEC6-2083-EDD9-80CDBBC2A1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62578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52C77F-D269-E80D-97AB-632C85760A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6410" y="2057400"/>
            <a:ext cx="422561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9B5848-EA86-6742-416E-D38FA8601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5F7705-FBF0-280A-E65C-22BA3F8B9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B8BCBE-6539-1CC3-13FC-A58594A04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C48C2-2DE7-6447-B456-799F1A353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230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E2BE9-5B67-C544-3EF1-07F7559FC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410" y="457200"/>
            <a:ext cx="422561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70BF82-F74F-393E-575E-B7C59610F1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62578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817E3A-E939-8579-2E6F-FBFC807792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6410" y="2057400"/>
            <a:ext cx="422561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A75543-A89E-B495-73EB-057ED51AA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677C43-93F1-18DB-AC2D-269FD57AA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8393C8-9733-4EA8-F6CF-0E2219B6C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C48C2-2DE7-6447-B456-799F1A353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238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 Maroon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1"/>
          <p:cNvSpPr/>
          <p:nvPr/>
        </p:nvSpPr>
        <p:spPr>
          <a:xfrm>
            <a:off x="2634256" y="2647945"/>
            <a:ext cx="6696000" cy="12059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11"/>
          <p:cNvSpPr/>
          <p:nvPr/>
        </p:nvSpPr>
        <p:spPr>
          <a:xfrm>
            <a:off x="2748000" y="2546346"/>
            <a:ext cx="6696000" cy="1205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3;p8">
            <a:extLst>
              <a:ext uri="{FF2B5EF4-FFF2-40B4-BE49-F238E27FC236}">
                <a16:creationId xmlns:a16="http://schemas.microsoft.com/office/drawing/2014/main" id="{5F5315C2-276C-3BF2-714C-B491224DFCF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48000" y="2546345"/>
            <a:ext cx="6696000" cy="1205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pen Sans ExtraBold"/>
              <a:buNone/>
              <a:defRPr sz="4400" b="1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Open Sans Extrabold"/>
                <a:cs typeface="Arial" panose="020B0604020202020204" pitchFamily="34" charset="0"/>
                <a:sym typeface="Open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26374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preserve="1">
  <p:cSld name="1_End Thank You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/>
          <p:nvPr/>
        </p:nvSpPr>
        <p:spPr>
          <a:xfrm>
            <a:off x="0" y="6190487"/>
            <a:ext cx="2919983" cy="671759"/>
          </a:xfrm>
          <a:prstGeom prst="rtTriangle">
            <a:avLst/>
          </a:prstGeom>
          <a:solidFill>
            <a:srgbClr val="3C041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14"/>
          <p:cNvSpPr/>
          <p:nvPr/>
        </p:nvSpPr>
        <p:spPr>
          <a:xfrm rot="10800000">
            <a:off x="9272016" y="4972"/>
            <a:ext cx="2919983" cy="671759"/>
          </a:xfrm>
          <a:prstGeom prst="rtTriangle">
            <a:avLst/>
          </a:prstGeom>
          <a:solidFill>
            <a:srgbClr val="3C041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92;p3">
            <a:extLst>
              <a:ext uri="{FF2B5EF4-FFF2-40B4-BE49-F238E27FC236}">
                <a16:creationId xmlns:a16="http://schemas.microsoft.com/office/drawing/2014/main" id="{BE26E061-1C8E-884D-DCFC-515438932922}"/>
              </a:ext>
            </a:extLst>
          </p:cNvPr>
          <p:cNvSpPr txBox="1"/>
          <p:nvPr userDrawn="1"/>
        </p:nvSpPr>
        <p:spPr>
          <a:xfrm>
            <a:off x="2747997" y="4560346"/>
            <a:ext cx="6696001" cy="790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swald"/>
              <a:buNone/>
            </a:pPr>
            <a:r>
              <a:rPr lang="en-US" sz="7000" b="1" i="1" spc="300" dirty="0">
                <a:solidFill>
                  <a:srgbClr val="E6E5DC"/>
                </a:solidFill>
                <a:latin typeface="Arial" panose="020B0604020202020204" pitchFamily="34" charset="0"/>
                <a:ea typeface="Oswald Light"/>
                <a:cs typeface="Arial" panose="020B0604020202020204" pitchFamily="34" charset="0"/>
                <a:sym typeface="Oswald"/>
              </a:rPr>
              <a:t>THANK YOU</a:t>
            </a:r>
            <a:endParaRPr lang="en-US" sz="7000" b="1" i="1" spc="300" dirty="0">
              <a:solidFill>
                <a:srgbClr val="E6E5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2111E7AD-7DF7-0D72-C6F9-B52F2E18A3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6065" y="1047717"/>
            <a:ext cx="3019866" cy="249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067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preserve="1">
  <p:cSld name="1_End 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/>
          <p:nvPr/>
        </p:nvSpPr>
        <p:spPr>
          <a:xfrm>
            <a:off x="0" y="6190487"/>
            <a:ext cx="2919983" cy="671759"/>
          </a:xfrm>
          <a:prstGeom prst="rtTriangle">
            <a:avLst/>
          </a:prstGeom>
          <a:solidFill>
            <a:srgbClr val="3C041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14"/>
          <p:cNvSpPr/>
          <p:nvPr/>
        </p:nvSpPr>
        <p:spPr>
          <a:xfrm rot="10800000">
            <a:off x="9272016" y="4972"/>
            <a:ext cx="2919983" cy="671759"/>
          </a:xfrm>
          <a:prstGeom prst="rtTriangle">
            <a:avLst/>
          </a:prstGeom>
          <a:solidFill>
            <a:srgbClr val="3C041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2111E7AD-7DF7-0D72-C6F9-B52F2E18A3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6065" y="1047717"/>
            <a:ext cx="3019866" cy="249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393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72E23-FFCF-0341-CE2F-DA64D4A34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410" y="470544"/>
            <a:ext cx="10324790" cy="1220144"/>
          </a:xfrm>
        </p:spPr>
        <p:txBody>
          <a:bodyPr/>
          <a:lstStyle>
            <a:lvl1pPr>
              <a:defRPr b="1" i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C65DC-6662-0CB5-8F55-1508E3386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409" y="1825625"/>
            <a:ext cx="11262557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B3BC88-4938-9507-7F47-A85BA2C4B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6409" y="6356350"/>
            <a:ext cx="7606991" cy="365125"/>
          </a:xfrm>
          <a:prstGeom prst="rect">
            <a:avLst/>
          </a:prstGeom>
        </p:spPr>
        <p:txBody>
          <a:bodyPr/>
          <a:lstStyle>
            <a:lvl1pPr algn="l">
              <a:defRPr i="1">
                <a:solidFill>
                  <a:srgbClr val="E6E5DC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F68FF8-1DD9-F810-33AC-9CD7B2D0A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576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6E5DC"/>
                </a:solidFill>
              </a:defRPr>
            </a:lvl1pPr>
          </a:lstStyle>
          <a:p>
            <a:fld id="{978C48C2-2DE7-6447-B456-799F1A3539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Google Shape;26;p10">
            <a:extLst>
              <a:ext uri="{FF2B5EF4-FFF2-40B4-BE49-F238E27FC236}">
                <a16:creationId xmlns:a16="http://schemas.microsoft.com/office/drawing/2014/main" id="{87EBD1D9-06D8-40B1-D856-4D23E51AD782}"/>
              </a:ext>
            </a:extLst>
          </p:cNvPr>
          <p:cNvSpPr/>
          <p:nvPr userDrawn="1"/>
        </p:nvSpPr>
        <p:spPr>
          <a:xfrm>
            <a:off x="383032" y="389275"/>
            <a:ext cx="690880" cy="812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6113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5;p12">
            <a:extLst>
              <a:ext uri="{FF2B5EF4-FFF2-40B4-BE49-F238E27FC236}">
                <a16:creationId xmlns:a16="http://schemas.microsoft.com/office/drawing/2014/main" id="{9D44FD01-6AC6-69F4-B602-9922FFD3092E}"/>
              </a:ext>
            </a:extLst>
          </p:cNvPr>
          <p:cNvSpPr/>
          <p:nvPr userDrawn="1"/>
        </p:nvSpPr>
        <p:spPr>
          <a:xfrm>
            <a:off x="5659108" y="2091759"/>
            <a:ext cx="6172198" cy="4115209"/>
          </a:xfrm>
          <a:prstGeom prst="rect">
            <a:avLst/>
          </a:prstGeom>
          <a:solidFill>
            <a:srgbClr val="E9E4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46;p12">
            <a:extLst>
              <a:ext uri="{FF2B5EF4-FFF2-40B4-BE49-F238E27FC236}">
                <a16:creationId xmlns:a16="http://schemas.microsoft.com/office/drawing/2014/main" id="{8742C877-046E-FFC0-E749-B16ABA564D2B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5557838" y="1990725"/>
            <a:ext cx="6172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8" name="Google Shape;26;p10">
            <a:extLst>
              <a:ext uri="{FF2B5EF4-FFF2-40B4-BE49-F238E27FC236}">
                <a16:creationId xmlns:a16="http://schemas.microsoft.com/office/drawing/2014/main" id="{2822B277-B544-B752-1EAA-41B49F9CFC8D}"/>
              </a:ext>
            </a:extLst>
          </p:cNvPr>
          <p:cNvSpPr/>
          <p:nvPr userDrawn="1"/>
        </p:nvSpPr>
        <p:spPr>
          <a:xfrm>
            <a:off x="383032" y="389275"/>
            <a:ext cx="690880" cy="812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3;p8">
            <a:extLst>
              <a:ext uri="{FF2B5EF4-FFF2-40B4-BE49-F238E27FC236}">
                <a16:creationId xmlns:a16="http://schemas.microsoft.com/office/drawing/2014/main" id="{766245DB-68A8-F10F-AAEE-BE8A639899A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6410" y="470544"/>
            <a:ext cx="10091853" cy="1220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pen Sans ExtraBold"/>
              <a:buNone/>
              <a:defRPr sz="4400" b="1" i="1" u="none" strike="noStrike" cap="none">
                <a:solidFill>
                  <a:srgbClr val="E6E5DC"/>
                </a:solidFill>
                <a:latin typeface="Arial" panose="020B0604020202020204" pitchFamily="34" charset="0"/>
                <a:ea typeface="Open Sans Extrabold"/>
                <a:cs typeface="Arial" panose="020B0604020202020204" pitchFamily="34" charset="0"/>
                <a:sym typeface="Open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1" name="Google Shape;14;p8">
            <a:extLst>
              <a:ext uri="{FF2B5EF4-FFF2-40B4-BE49-F238E27FC236}">
                <a16:creationId xmlns:a16="http://schemas.microsoft.com/office/drawing/2014/main" id="{33149011-D93A-553A-3344-6DC91B5F575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46410" y="1825625"/>
            <a:ext cx="491016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508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6B6B6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457200" marR="0" lvl="0" indent="-4064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6B6B6"/>
              </a:buClr>
              <a:buSzPts val="2800"/>
              <a:buFont typeface="Arial"/>
              <a:buChar char="•"/>
              <a:tabLst/>
              <a:defRPr/>
            </a:pPr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B7DBE0A1-1CB8-24C8-84A7-DFD660A91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6409" y="6356350"/>
            <a:ext cx="7606991" cy="365125"/>
          </a:xfrm>
          <a:prstGeom prst="rect">
            <a:avLst/>
          </a:prstGeom>
        </p:spPr>
        <p:txBody>
          <a:bodyPr/>
          <a:lstStyle>
            <a:lvl1pPr algn="l">
              <a:defRPr i="1">
                <a:solidFill>
                  <a:srgbClr val="E6E5DC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DCAA209-4226-A480-0689-6ABF67EAA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5768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E6E5DC"/>
                </a:solidFill>
              </a:defRPr>
            </a:lvl1pPr>
          </a:lstStyle>
          <a:p>
            <a:fld id="{978C48C2-2DE7-6447-B456-799F1A3539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173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B2746-2659-F449-07C8-A8A31D562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410" y="470544"/>
            <a:ext cx="10400264" cy="12201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8280B-0F1B-D584-4E01-49C8447F1E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6410" y="1825625"/>
            <a:ext cx="547339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E072EE-987A-9E5A-74AE-6388339C16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636768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39217F9-1178-635D-DC6F-999C7B338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6409" y="6356350"/>
            <a:ext cx="7606991" cy="365125"/>
          </a:xfrm>
          <a:prstGeom prst="rect">
            <a:avLst/>
          </a:prstGeom>
        </p:spPr>
        <p:txBody>
          <a:bodyPr/>
          <a:lstStyle>
            <a:lvl1pPr algn="l">
              <a:defRPr i="1">
                <a:solidFill>
                  <a:srgbClr val="E6E5DC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6AF9C21-DB59-4646-7932-E60CE1017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576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6E5DC"/>
                </a:solidFill>
              </a:defRPr>
            </a:lvl1pPr>
          </a:lstStyle>
          <a:p>
            <a:fld id="{978C48C2-2DE7-6447-B456-799F1A3539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Google Shape;26;p10">
            <a:extLst>
              <a:ext uri="{FF2B5EF4-FFF2-40B4-BE49-F238E27FC236}">
                <a16:creationId xmlns:a16="http://schemas.microsoft.com/office/drawing/2014/main" id="{1895489E-E0AB-FCAD-B12F-7FB533BBE1E3}"/>
              </a:ext>
            </a:extLst>
          </p:cNvPr>
          <p:cNvSpPr/>
          <p:nvPr userDrawn="1"/>
        </p:nvSpPr>
        <p:spPr>
          <a:xfrm>
            <a:off x="383032" y="389275"/>
            <a:ext cx="690880" cy="812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992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9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5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0;p8">
            <a:extLst>
              <a:ext uri="{FF2B5EF4-FFF2-40B4-BE49-F238E27FC236}">
                <a16:creationId xmlns:a16="http://schemas.microsoft.com/office/drawing/2014/main" id="{B17B14A7-A499-2939-606D-C27003B88477}"/>
              </a:ext>
            </a:extLst>
          </p:cNvPr>
          <p:cNvSpPr/>
          <p:nvPr userDrawn="1"/>
        </p:nvSpPr>
        <p:spPr>
          <a:xfrm>
            <a:off x="1" y="4246"/>
            <a:ext cx="12191999" cy="6858000"/>
          </a:xfrm>
          <a:prstGeom prst="rect">
            <a:avLst/>
          </a:prstGeom>
          <a:solidFill>
            <a:srgbClr val="5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1;p8">
            <a:extLst>
              <a:ext uri="{FF2B5EF4-FFF2-40B4-BE49-F238E27FC236}">
                <a16:creationId xmlns:a16="http://schemas.microsoft.com/office/drawing/2014/main" id="{C967C557-7F97-C783-D162-2C7AAE79BF2A}"/>
              </a:ext>
            </a:extLst>
          </p:cNvPr>
          <p:cNvSpPr/>
          <p:nvPr userDrawn="1"/>
        </p:nvSpPr>
        <p:spPr>
          <a:xfrm>
            <a:off x="0" y="6190487"/>
            <a:ext cx="2919983" cy="671759"/>
          </a:xfrm>
          <a:prstGeom prst="rtTriangle">
            <a:avLst/>
          </a:prstGeom>
          <a:solidFill>
            <a:srgbClr val="3C041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2;p8">
            <a:extLst>
              <a:ext uri="{FF2B5EF4-FFF2-40B4-BE49-F238E27FC236}">
                <a16:creationId xmlns:a16="http://schemas.microsoft.com/office/drawing/2014/main" id="{542D8898-5027-9204-1533-1CA7A486E551}"/>
              </a:ext>
            </a:extLst>
          </p:cNvPr>
          <p:cNvSpPr/>
          <p:nvPr userDrawn="1"/>
        </p:nvSpPr>
        <p:spPr>
          <a:xfrm rot="10800000">
            <a:off x="9272016" y="4972"/>
            <a:ext cx="2919983" cy="671759"/>
          </a:xfrm>
          <a:prstGeom prst="rtTriangle">
            <a:avLst/>
          </a:prstGeom>
          <a:solidFill>
            <a:srgbClr val="3C041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2E17B3E8-E0E6-E06A-5EEA-C19F31C1F5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6409" y="6356350"/>
            <a:ext cx="7606991" cy="365125"/>
          </a:xfrm>
          <a:prstGeom prst="rect">
            <a:avLst/>
          </a:prstGeom>
        </p:spPr>
        <p:txBody>
          <a:bodyPr/>
          <a:lstStyle>
            <a:lvl1pPr algn="l">
              <a:defRPr i="1">
                <a:solidFill>
                  <a:srgbClr val="E6E5DC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EC99A591-1599-26AC-D1A3-0723FC573E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5768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E6E5DC"/>
                </a:solidFill>
              </a:defRPr>
            </a:lvl1pPr>
          </a:lstStyle>
          <a:p>
            <a:fld id="{978C48C2-2DE7-6447-B456-799F1A3539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A5907A-DAEF-F358-EB8E-D03A27760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410" y="470544"/>
            <a:ext cx="11262558" cy="1220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BE4D4E-883C-AD7F-7527-6B82F8D13C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6410" y="1825625"/>
            <a:ext cx="112625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4637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0" r:id="rId2"/>
    <p:sldLayoutId id="2147483738" r:id="rId3"/>
    <p:sldLayoutId id="2147483739" r:id="rId4"/>
    <p:sldLayoutId id="2147483737" r:id="rId5"/>
    <p:sldLayoutId id="2147483753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1" kern="1200">
          <a:solidFill>
            <a:srgbClr val="E6E5DC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rgbClr val="3E3E3E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3E3E3E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E3E3E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E3E3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5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0;p8">
            <a:extLst>
              <a:ext uri="{FF2B5EF4-FFF2-40B4-BE49-F238E27FC236}">
                <a16:creationId xmlns:a16="http://schemas.microsoft.com/office/drawing/2014/main" id="{B17B14A7-A499-2939-606D-C27003B88477}"/>
              </a:ext>
            </a:extLst>
          </p:cNvPr>
          <p:cNvSpPr/>
          <p:nvPr userDrawn="1"/>
        </p:nvSpPr>
        <p:spPr>
          <a:xfrm>
            <a:off x="1" y="4246"/>
            <a:ext cx="12191999" cy="6858000"/>
          </a:xfrm>
          <a:prstGeom prst="rect">
            <a:avLst/>
          </a:prstGeom>
          <a:solidFill>
            <a:srgbClr val="5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1;p8">
            <a:extLst>
              <a:ext uri="{FF2B5EF4-FFF2-40B4-BE49-F238E27FC236}">
                <a16:creationId xmlns:a16="http://schemas.microsoft.com/office/drawing/2014/main" id="{C967C557-7F97-C783-D162-2C7AAE79BF2A}"/>
              </a:ext>
            </a:extLst>
          </p:cNvPr>
          <p:cNvSpPr/>
          <p:nvPr userDrawn="1"/>
        </p:nvSpPr>
        <p:spPr>
          <a:xfrm>
            <a:off x="0" y="6190487"/>
            <a:ext cx="2919983" cy="671759"/>
          </a:xfrm>
          <a:prstGeom prst="rtTriangle">
            <a:avLst/>
          </a:prstGeom>
          <a:solidFill>
            <a:srgbClr val="3C041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2;p8">
            <a:extLst>
              <a:ext uri="{FF2B5EF4-FFF2-40B4-BE49-F238E27FC236}">
                <a16:creationId xmlns:a16="http://schemas.microsoft.com/office/drawing/2014/main" id="{542D8898-5027-9204-1533-1CA7A486E551}"/>
              </a:ext>
            </a:extLst>
          </p:cNvPr>
          <p:cNvSpPr/>
          <p:nvPr userDrawn="1"/>
        </p:nvSpPr>
        <p:spPr>
          <a:xfrm rot="10800000">
            <a:off x="9272016" y="4972"/>
            <a:ext cx="2919983" cy="671759"/>
          </a:xfrm>
          <a:prstGeom prst="rtTriangle">
            <a:avLst/>
          </a:prstGeom>
          <a:solidFill>
            <a:srgbClr val="3C041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2E17B3E8-E0E6-E06A-5EEA-C19F31C1F5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6409" y="6356350"/>
            <a:ext cx="7606991" cy="365125"/>
          </a:xfrm>
          <a:prstGeom prst="rect">
            <a:avLst/>
          </a:prstGeom>
        </p:spPr>
        <p:txBody>
          <a:bodyPr/>
          <a:lstStyle>
            <a:lvl1pPr algn="l">
              <a:defRPr i="1">
                <a:solidFill>
                  <a:srgbClr val="E6E5DC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EC99A591-1599-26AC-D1A3-0723FC573E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5768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E6E5DC"/>
                </a:solidFill>
              </a:defRPr>
            </a:lvl1pPr>
          </a:lstStyle>
          <a:p>
            <a:fld id="{978C48C2-2DE7-6447-B456-799F1A3539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A5907A-DAEF-F358-EB8E-D03A27760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410" y="470544"/>
            <a:ext cx="10304470" cy="1220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BE4D4E-883C-AD7F-7527-6B82F8D13C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6410" y="1825625"/>
            <a:ext cx="112625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4" name="Google Shape;28;p10">
            <a:extLst>
              <a:ext uri="{FF2B5EF4-FFF2-40B4-BE49-F238E27FC236}">
                <a16:creationId xmlns:a16="http://schemas.microsoft.com/office/drawing/2014/main" id="{CB278B32-B9C6-78C3-BC96-CCD379230899}"/>
              </a:ext>
            </a:extLst>
          </p:cNvPr>
          <p:cNvPicPr preferRelativeResize="0"/>
          <p:nvPr userDrawn="1"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09072" y="389275"/>
            <a:ext cx="699896" cy="5749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4686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8" r:id="rId2"/>
    <p:sldLayoutId id="2147483749" r:id="rId3"/>
    <p:sldLayoutId id="2147483750" r:id="rId4"/>
    <p:sldLayoutId id="2147483751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1" kern="1200">
          <a:solidFill>
            <a:srgbClr val="E6E5DC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rgbClr val="3E3E3E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3E3E3E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E3E3E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E3E3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5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0;p8">
            <a:extLst>
              <a:ext uri="{FF2B5EF4-FFF2-40B4-BE49-F238E27FC236}">
                <a16:creationId xmlns:a16="http://schemas.microsoft.com/office/drawing/2014/main" id="{B17B14A7-A499-2939-606D-C27003B88477}"/>
              </a:ext>
            </a:extLst>
          </p:cNvPr>
          <p:cNvSpPr/>
          <p:nvPr userDrawn="1"/>
        </p:nvSpPr>
        <p:spPr>
          <a:xfrm>
            <a:off x="1" y="4246"/>
            <a:ext cx="12191999" cy="6858000"/>
          </a:xfrm>
          <a:prstGeom prst="rect">
            <a:avLst/>
          </a:prstGeom>
          <a:solidFill>
            <a:srgbClr val="5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1;p8">
            <a:extLst>
              <a:ext uri="{FF2B5EF4-FFF2-40B4-BE49-F238E27FC236}">
                <a16:creationId xmlns:a16="http://schemas.microsoft.com/office/drawing/2014/main" id="{C967C557-7F97-C783-D162-2C7AAE79BF2A}"/>
              </a:ext>
            </a:extLst>
          </p:cNvPr>
          <p:cNvSpPr/>
          <p:nvPr userDrawn="1"/>
        </p:nvSpPr>
        <p:spPr>
          <a:xfrm>
            <a:off x="0" y="6190487"/>
            <a:ext cx="2919983" cy="671759"/>
          </a:xfrm>
          <a:prstGeom prst="rtTriangle">
            <a:avLst/>
          </a:prstGeom>
          <a:solidFill>
            <a:srgbClr val="3C041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2;p8">
            <a:extLst>
              <a:ext uri="{FF2B5EF4-FFF2-40B4-BE49-F238E27FC236}">
                <a16:creationId xmlns:a16="http://schemas.microsoft.com/office/drawing/2014/main" id="{542D8898-5027-9204-1533-1CA7A486E551}"/>
              </a:ext>
            </a:extLst>
          </p:cNvPr>
          <p:cNvSpPr/>
          <p:nvPr userDrawn="1"/>
        </p:nvSpPr>
        <p:spPr>
          <a:xfrm rot="10800000">
            <a:off x="9272016" y="4972"/>
            <a:ext cx="2919983" cy="671759"/>
          </a:xfrm>
          <a:prstGeom prst="rtTriangle">
            <a:avLst/>
          </a:prstGeom>
          <a:solidFill>
            <a:srgbClr val="3C041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2E17B3E8-E0E6-E06A-5EEA-C19F31C1F5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6409" y="6356350"/>
            <a:ext cx="7606991" cy="365125"/>
          </a:xfrm>
          <a:prstGeom prst="rect">
            <a:avLst/>
          </a:prstGeom>
        </p:spPr>
        <p:txBody>
          <a:bodyPr/>
          <a:lstStyle>
            <a:lvl1pPr algn="l">
              <a:defRPr i="1">
                <a:solidFill>
                  <a:srgbClr val="E6E5DC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EC99A591-1599-26AC-D1A3-0723FC573E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5768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E6E5DC"/>
                </a:solidFill>
              </a:defRPr>
            </a:lvl1pPr>
          </a:lstStyle>
          <a:p>
            <a:fld id="{978C48C2-2DE7-6447-B456-799F1A3539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A5907A-DAEF-F358-EB8E-D03A27760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410" y="470544"/>
            <a:ext cx="11262558" cy="1220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BE4D4E-883C-AD7F-7527-6B82F8D13C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6410" y="1825625"/>
            <a:ext cx="112625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938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1" kern="1200">
          <a:solidFill>
            <a:srgbClr val="E6E5DC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rgbClr val="3E3E3E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3E3E3E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E3E3E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E3E3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1;p8">
            <a:extLst>
              <a:ext uri="{FF2B5EF4-FFF2-40B4-BE49-F238E27FC236}">
                <a16:creationId xmlns:a16="http://schemas.microsoft.com/office/drawing/2014/main" id="{7C3F991D-F018-3E01-B467-735A991035AF}"/>
              </a:ext>
            </a:extLst>
          </p:cNvPr>
          <p:cNvSpPr/>
          <p:nvPr userDrawn="1"/>
        </p:nvSpPr>
        <p:spPr>
          <a:xfrm>
            <a:off x="0" y="6190487"/>
            <a:ext cx="2919983" cy="671759"/>
          </a:xfrm>
          <a:prstGeom prst="rtTriangle">
            <a:avLst/>
          </a:prstGeom>
          <a:solidFill>
            <a:srgbClr val="E6E5D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2;p8">
            <a:extLst>
              <a:ext uri="{FF2B5EF4-FFF2-40B4-BE49-F238E27FC236}">
                <a16:creationId xmlns:a16="http://schemas.microsoft.com/office/drawing/2014/main" id="{D373AD49-AD3B-7764-496C-EFF6168B634B}"/>
              </a:ext>
            </a:extLst>
          </p:cNvPr>
          <p:cNvSpPr/>
          <p:nvPr userDrawn="1"/>
        </p:nvSpPr>
        <p:spPr>
          <a:xfrm rot="10800000">
            <a:off x="9283167" y="-4943"/>
            <a:ext cx="2919983" cy="671759"/>
          </a:xfrm>
          <a:prstGeom prst="rtTriangle">
            <a:avLst/>
          </a:prstGeom>
          <a:solidFill>
            <a:srgbClr val="E6E5D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A5907A-DAEF-F358-EB8E-D03A27760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032" y="470544"/>
            <a:ext cx="10546937" cy="1220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BE4D4E-883C-AD7F-7527-6B82F8D13C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3032" y="1825625"/>
            <a:ext cx="1142593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0DCF55-3FB7-C60E-FBF5-E0DC602C87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3032" y="6356350"/>
            <a:ext cx="29065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732F2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DCA7F6-49B1-B63D-AB97-24023AF960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13760" y="6356350"/>
            <a:ext cx="54886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i="1">
                <a:solidFill>
                  <a:srgbClr val="732F2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337A4B-7C3B-47D5-13F6-080D5CB661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576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32F2F"/>
                </a:solidFill>
              </a:defRPr>
            </a:lvl1pPr>
          </a:lstStyle>
          <a:p>
            <a:fld id="{978C48C2-2DE7-6447-B456-799F1A3539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Google Shape;26;p10">
            <a:extLst>
              <a:ext uri="{FF2B5EF4-FFF2-40B4-BE49-F238E27FC236}">
                <a16:creationId xmlns:a16="http://schemas.microsoft.com/office/drawing/2014/main" id="{53FBCCC4-BAEC-5E4C-4BFF-586385B9C8BC}"/>
              </a:ext>
            </a:extLst>
          </p:cNvPr>
          <p:cNvSpPr/>
          <p:nvPr userDrawn="1"/>
        </p:nvSpPr>
        <p:spPr>
          <a:xfrm>
            <a:off x="383032" y="389275"/>
            <a:ext cx="690880" cy="81269"/>
          </a:xfrm>
          <a:prstGeom prst="rect">
            <a:avLst/>
          </a:prstGeom>
          <a:solidFill>
            <a:srgbClr val="B6B6B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Google Shape;28;p10" descr="A logo of a college&#10;&#10;Description automatically generated">
            <a:extLst>
              <a:ext uri="{FF2B5EF4-FFF2-40B4-BE49-F238E27FC236}">
                <a16:creationId xmlns:a16="http://schemas.microsoft.com/office/drawing/2014/main" id="{DD862731-BECF-BBCB-8204-3C971F227C8A}"/>
              </a:ext>
            </a:extLst>
          </p:cNvPr>
          <p:cNvPicPr preferRelativeResize="0"/>
          <p:nvPr userDrawn="1"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9969" y="156825"/>
            <a:ext cx="1076389" cy="10763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2398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1" kern="1200">
          <a:solidFill>
            <a:srgbClr val="50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3E3E3E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3E3E3E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3E3E3E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E3E3E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E3E3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1;p8">
            <a:extLst>
              <a:ext uri="{FF2B5EF4-FFF2-40B4-BE49-F238E27FC236}">
                <a16:creationId xmlns:a16="http://schemas.microsoft.com/office/drawing/2014/main" id="{7C3F991D-F018-3E01-B467-735A991035AF}"/>
              </a:ext>
            </a:extLst>
          </p:cNvPr>
          <p:cNvSpPr/>
          <p:nvPr userDrawn="1"/>
        </p:nvSpPr>
        <p:spPr>
          <a:xfrm>
            <a:off x="0" y="6190487"/>
            <a:ext cx="2919983" cy="671759"/>
          </a:xfrm>
          <a:prstGeom prst="rtTriangle">
            <a:avLst/>
          </a:prstGeom>
          <a:solidFill>
            <a:srgbClr val="E6E5D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2;p8">
            <a:extLst>
              <a:ext uri="{FF2B5EF4-FFF2-40B4-BE49-F238E27FC236}">
                <a16:creationId xmlns:a16="http://schemas.microsoft.com/office/drawing/2014/main" id="{D373AD49-AD3B-7764-496C-EFF6168B634B}"/>
              </a:ext>
            </a:extLst>
          </p:cNvPr>
          <p:cNvSpPr/>
          <p:nvPr userDrawn="1"/>
        </p:nvSpPr>
        <p:spPr>
          <a:xfrm rot="10800000">
            <a:off x="9283167" y="-4943"/>
            <a:ext cx="2919983" cy="671759"/>
          </a:xfrm>
          <a:prstGeom prst="rtTriangle">
            <a:avLst/>
          </a:prstGeom>
          <a:solidFill>
            <a:srgbClr val="E6E5D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A5907A-DAEF-F358-EB8E-D03A27760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032" y="470544"/>
            <a:ext cx="11425936" cy="1220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BE4D4E-883C-AD7F-7527-6B82F8D13C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3032" y="1825625"/>
            <a:ext cx="1142593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0DCF55-3FB7-C60E-FBF5-E0DC602C87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3032" y="6371031"/>
            <a:ext cx="29065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732F2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DCA7F6-49B1-B63D-AB97-24023AF960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i="1">
                <a:solidFill>
                  <a:srgbClr val="732F2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337A4B-7C3B-47D5-13F6-080D5CB661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576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32F2F"/>
                </a:solidFill>
              </a:defRPr>
            </a:lvl1pPr>
          </a:lstStyle>
          <a:p>
            <a:fld id="{978C48C2-2DE7-6447-B456-799F1A3539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Google Shape;26;p10">
            <a:extLst>
              <a:ext uri="{FF2B5EF4-FFF2-40B4-BE49-F238E27FC236}">
                <a16:creationId xmlns:a16="http://schemas.microsoft.com/office/drawing/2014/main" id="{53FBCCC4-BAEC-5E4C-4BFF-586385B9C8BC}"/>
              </a:ext>
            </a:extLst>
          </p:cNvPr>
          <p:cNvSpPr/>
          <p:nvPr userDrawn="1"/>
        </p:nvSpPr>
        <p:spPr>
          <a:xfrm>
            <a:off x="383032" y="389275"/>
            <a:ext cx="690880" cy="81269"/>
          </a:xfrm>
          <a:prstGeom prst="rect">
            <a:avLst/>
          </a:prstGeom>
          <a:solidFill>
            <a:srgbClr val="B6B6B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1935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1" kern="1200">
          <a:solidFill>
            <a:srgbClr val="50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3E3E3E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3E3E3E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3E3E3E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E3E3E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E3E3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0;p8">
            <a:extLst>
              <a:ext uri="{FF2B5EF4-FFF2-40B4-BE49-F238E27FC236}">
                <a16:creationId xmlns:a16="http://schemas.microsoft.com/office/drawing/2014/main" id="{D72EC56E-37A6-5F79-676F-403D55454E16}"/>
              </a:ext>
            </a:extLst>
          </p:cNvPr>
          <p:cNvSpPr/>
          <p:nvPr userDrawn="1"/>
        </p:nvSpPr>
        <p:spPr>
          <a:xfrm>
            <a:off x="0" y="4246"/>
            <a:ext cx="12191999" cy="6858000"/>
          </a:xfrm>
          <a:prstGeom prst="rect">
            <a:avLst/>
          </a:prstGeom>
          <a:solidFill>
            <a:srgbClr val="FAF7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1;p8">
            <a:extLst>
              <a:ext uri="{FF2B5EF4-FFF2-40B4-BE49-F238E27FC236}">
                <a16:creationId xmlns:a16="http://schemas.microsoft.com/office/drawing/2014/main" id="{127EA896-1546-AB08-241D-3592EFF66D3A}"/>
              </a:ext>
            </a:extLst>
          </p:cNvPr>
          <p:cNvSpPr/>
          <p:nvPr userDrawn="1"/>
        </p:nvSpPr>
        <p:spPr>
          <a:xfrm>
            <a:off x="0" y="6201638"/>
            <a:ext cx="2919983" cy="671759"/>
          </a:xfrm>
          <a:prstGeom prst="rtTriangle">
            <a:avLst/>
          </a:prstGeom>
          <a:solidFill>
            <a:srgbClr val="E2DDC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2;p8">
            <a:extLst>
              <a:ext uri="{FF2B5EF4-FFF2-40B4-BE49-F238E27FC236}">
                <a16:creationId xmlns:a16="http://schemas.microsoft.com/office/drawing/2014/main" id="{978270E6-E2D0-E4FD-DC8C-18730D02C131}"/>
              </a:ext>
            </a:extLst>
          </p:cNvPr>
          <p:cNvSpPr/>
          <p:nvPr userDrawn="1"/>
        </p:nvSpPr>
        <p:spPr>
          <a:xfrm rot="10800000">
            <a:off x="9283167" y="-4943"/>
            <a:ext cx="2919983" cy="671759"/>
          </a:xfrm>
          <a:prstGeom prst="rtTriangle">
            <a:avLst/>
          </a:prstGeom>
          <a:solidFill>
            <a:srgbClr val="E2DDC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1;p8">
            <a:extLst>
              <a:ext uri="{FF2B5EF4-FFF2-40B4-BE49-F238E27FC236}">
                <a16:creationId xmlns:a16="http://schemas.microsoft.com/office/drawing/2014/main" id="{7C3F991D-F018-3E01-B467-735A991035AF}"/>
              </a:ext>
            </a:extLst>
          </p:cNvPr>
          <p:cNvSpPr/>
          <p:nvPr userDrawn="1"/>
        </p:nvSpPr>
        <p:spPr>
          <a:xfrm>
            <a:off x="0" y="6190487"/>
            <a:ext cx="2919983" cy="671759"/>
          </a:xfrm>
          <a:prstGeom prst="rtTriangle">
            <a:avLst/>
          </a:prstGeom>
          <a:solidFill>
            <a:srgbClr val="E6E5D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2;p8">
            <a:extLst>
              <a:ext uri="{FF2B5EF4-FFF2-40B4-BE49-F238E27FC236}">
                <a16:creationId xmlns:a16="http://schemas.microsoft.com/office/drawing/2014/main" id="{D373AD49-AD3B-7764-496C-EFF6168B634B}"/>
              </a:ext>
            </a:extLst>
          </p:cNvPr>
          <p:cNvSpPr/>
          <p:nvPr userDrawn="1"/>
        </p:nvSpPr>
        <p:spPr>
          <a:xfrm rot="10800000">
            <a:off x="9283167" y="-4943"/>
            <a:ext cx="2919983" cy="671759"/>
          </a:xfrm>
          <a:prstGeom prst="rtTriangle">
            <a:avLst/>
          </a:prstGeom>
          <a:solidFill>
            <a:srgbClr val="E6E5D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A5907A-DAEF-F358-EB8E-D03A27760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032" y="470544"/>
            <a:ext cx="10546937" cy="1220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BE4D4E-883C-AD7F-7527-6B82F8D13C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3032" y="1825625"/>
            <a:ext cx="1142593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0DCF55-3FB7-C60E-FBF5-E0DC602C87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3032" y="6371031"/>
            <a:ext cx="29065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732F2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DCA7F6-49B1-B63D-AB97-24023AF960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i="1">
                <a:solidFill>
                  <a:srgbClr val="732F2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337A4B-7C3B-47D5-13F6-080D5CB661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576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32F2F"/>
                </a:solidFill>
              </a:defRPr>
            </a:lvl1pPr>
          </a:lstStyle>
          <a:p>
            <a:fld id="{978C48C2-2DE7-6447-B456-799F1A3539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Google Shape;26;p10">
            <a:extLst>
              <a:ext uri="{FF2B5EF4-FFF2-40B4-BE49-F238E27FC236}">
                <a16:creationId xmlns:a16="http://schemas.microsoft.com/office/drawing/2014/main" id="{53FBCCC4-BAEC-5E4C-4BFF-586385B9C8BC}"/>
              </a:ext>
            </a:extLst>
          </p:cNvPr>
          <p:cNvSpPr/>
          <p:nvPr userDrawn="1"/>
        </p:nvSpPr>
        <p:spPr>
          <a:xfrm>
            <a:off x="383032" y="389275"/>
            <a:ext cx="690880" cy="81269"/>
          </a:xfrm>
          <a:prstGeom prst="rect">
            <a:avLst/>
          </a:prstGeom>
          <a:solidFill>
            <a:srgbClr val="B6B6B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Google Shape;28;p10" descr="A logo of a college&#10;&#10;Description automatically generated">
            <a:extLst>
              <a:ext uri="{FF2B5EF4-FFF2-40B4-BE49-F238E27FC236}">
                <a16:creationId xmlns:a16="http://schemas.microsoft.com/office/drawing/2014/main" id="{DD862731-BECF-BBCB-8204-3C971F227C8A}"/>
              </a:ext>
            </a:extLst>
          </p:cNvPr>
          <p:cNvPicPr preferRelativeResize="0"/>
          <p:nvPr userDrawn="1"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9969" y="156825"/>
            <a:ext cx="1076389" cy="10763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3113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7" r:id="rId2"/>
    <p:sldLayoutId id="2147483698" r:id="rId3"/>
    <p:sldLayoutId id="2147483703" r:id="rId4"/>
    <p:sldLayoutId id="2147483704" r:id="rId5"/>
    <p:sldLayoutId id="2147483706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1" kern="1200">
          <a:solidFill>
            <a:srgbClr val="50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3E3E3E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3E3E3E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3E3E3E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E3E3E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E3E3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0;p8">
            <a:extLst>
              <a:ext uri="{FF2B5EF4-FFF2-40B4-BE49-F238E27FC236}">
                <a16:creationId xmlns:a16="http://schemas.microsoft.com/office/drawing/2014/main" id="{D72EC56E-37A6-5F79-676F-403D55454E16}"/>
              </a:ext>
            </a:extLst>
          </p:cNvPr>
          <p:cNvSpPr/>
          <p:nvPr userDrawn="1"/>
        </p:nvSpPr>
        <p:spPr>
          <a:xfrm>
            <a:off x="0" y="4246"/>
            <a:ext cx="12191999" cy="6858000"/>
          </a:xfrm>
          <a:prstGeom prst="rect">
            <a:avLst/>
          </a:prstGeom>
          <a:solidFill>
            <a:srgbClr val="FAF7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1;p8">
            <a:extLst>
              <a:ext uri="{FF2B5EF4-FFF2-40B4-BE49-F238E27FC236}">
                <a16:creationId xmlns:a16="http://schemas.microsoft.com/office/drawing/2014/main" id="{127EA896-1546-AB08-241D-3592EFF66D3A}"/>
              </a:ext>
            </a:extLst>
          </p:cNvPr>
          <p:cNvSpPr/>
          <p:nvPr userDrawn="1"/>
        </p:nvSpPr>
        <p:spPr>
          <a:xfrm>
            <a:off x="0" y="6201638"/>
            <a:ext cx="2919983" cy="671759"/>
          </a:xfrm>
          <a:prstGeom prst="rtTriangle">
            <a:avLst/>
          </a:prstGeom>
          <a:solidFill>
            <a:srgbClr val="E2DDC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2;p8">
            <a:extLst>
              <a:ext uri="{FF2B5EF4-FFF2-40B4-BE49-F238E27FC236}">
                <a16:creationId xmlns:a16="http://schemas.microsoft.com/office/drawing/2014/main" id="{978270E6-E2D0-E4FD-DC8C-18730D02C131}"/>
              </a:ext>
            </a:extLst>
          </p:cNvPr>
          <p:cNvSpPr/>
          <p:nvPr userDrawn="1"/>
        </p:nvSpPr>
        <p:spPr>
          <a:xfrm rot="10800000">
            <a:off x="9283167" y="-4943"/>
            <a:ext cx="2919983" cy="671759"/>
          </a:xfrm>
          <a:prstGeom prst="rtTriangle">
            <a:avLst/>
          </a:prstGeom>
          <a:solidFill>
            <a:srgbClr val="E2DDC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1;p8">
            <a:extLst>
              <a:ext uri="{FF2B5EF4-FFF2-40B4-BE49-F238E27FC236}">
                <a16:creationId xmlns:a16="http://schemas.microsoft.com/office/drawing/2014/main" id="{7C3F991D-F018-3E01-B467-735A991035AF}"/>
              </a:ext>
            </a:extLst>
          </p:cNvPr>
          <p:cNvSpPr/>
          <p:nvPr userDrawn="1"/>
        </p:nvSpPr>
        <p:spPr>
          <a:xfrm>
            <a:off x="0" y="6190487"/>
            <a:ext cx="2919983" cy="671759"/>
          </a:xfrm>
          <a:prstGeom prst="rtTriangle">
            <a:avLst/>
          </a:prstGeom>
          <a:solidFill>
            <a:srgbClr val="E6E5D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2;p8">
            <a:extLst>
              <a:ext uri="{FF2B5EF4-FFF2-40B4-BE49-F238E27FC236}">
                <a16:creationId xmlns:a16="http://schemas.microsoft.com/office/drawing/2014/main" id="{D373AD49-AD3B-7764-496C-EFF6168B634B}"/>
              </a:ext>
            </a:extLst>
          </p:cNvPr>
          <p:cNvSpPr/>
          <p:nvPr userDrawn="1"/>
        </p:nvSpPr>
        <p:spPr>
          <a:xfrm rot="10800000">
            <a:off x="9283167" y="-4943"/>
            <a:ext cx="2919983" cy="671759"/>
          </a:xfrm>
          <a:prstGeom prst="rtTriangle">
            <a:avLst/>
          </a:prstGeom>
          <a:solidFill>
            <a:srgbClr val="E6E5D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A5907A-DAEF-F358-EB8E-D03A27760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032" y="470544"/>
            <a:ext cx="11425936" cy="1220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BE4D4E-883C-AD7F-7527-6B82F8D13C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3032" y="1825625"/>
            <a:ext cx="1142593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0DCF55-3FB7-C60E-FBF5-E0DC602C87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3032" y="6371031"/>
            <a:ext cx="29065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732F2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DCA7F6-49B1-B63D-AB97-24023AF960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i="1">
                <a:solidFill>
                  <a:srgbClr val="732F2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337A4B-7C3B-47D5-13F6-080D5CB661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576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32F2F"/>
                </a:solidFill>
              </a:defRPr>
            </a:lvl1pPr>
          </a:lstStyle>
          <a:p>
            <a:fld id="{978C48C2-2DE7-6447-B456-799F1A3539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Google Shape;26;p10">
            <a:extLst>
              <a:ext uri="{FF2B5EF4-FFF2-40B4-BE49-F238E27FC236}">
                <a16:creationId xmlns:a16="http://schemas.microsoft.com/office/drawing/2014/main" id="{53FBCCC4-BAEC-5E4C-4BFF-586385B9C8BC}"/>
              </a:ext>
            </a:extLst>
          </p:cNvPr>
          <p:cNvSpPr/>
          <p:nvPr userDrawn="1"/>
        </p:nvSpPr>
        <p:spPr>
          <a:xfrm>
            <a:off x="383032" y="389275"/>
            <a:ext cx="690880" cy="81269"/>
          </a:xfrm>
          <a:prstGeom prst="rect">
            <a:avLst/>
          </a:prstGeom>
          <a:solidFill>
            <a:srgbClr val="B6B6B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9876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70" r:id="rId3"/>
    <p:sldLayoutId id="2147483771" r:id="rId4"/>
    <p:sldLayoutId id="2147483772" r:id="rId5"/>
    <p:sldLayoutId id="2147483773" r:id="rId6"/>
    <p:sldLayoutId id="2147483774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1" kern="1200">
          <a:solidFill>
            <a:srgbClr val="50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3E3E3E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3E3E3E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3E3E3E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E3E3E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E3E3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85F0F-310E-4F18-7B89-31C39DB80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i="1" dirty="0"/>
              <a:t>Click to add 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5F302-61A6-2D18-50E4-D5D302C4E4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236947-BFE8-5794-929D-6A5BC5E835FE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Insert academic title here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3F134A9-E70E-EA38-5550-16CD137C9748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/>
              <a:t>Insert date or delete</a:t>
            </a:r>
          </a:p>
        </p:txBody>
      </p:sp>
    </p:spTree>
    <p:extLst>
      <p:ext uri="{BB962C8B-B14F-4D97-AF65-F5344CB8AC3E}">
        <p14:creationId xmlns:p14="http://schemas.microsoft.com/office/powerpoint/2010/main" val="484881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59605-A5E1-B5D9-5818-3C9CADA5C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add 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0B5FA3-82B0-AA8D-753D-617D56F0C1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B.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CD88E6-37FC-35A9-F419-7B0836B60A2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Insert academic title here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46F0E83-E085-8B5C-E8CD-F6DC7BD05D3C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/>
              <a:t>Insert date or delete</a:t>
            </a:r>
          </a:p>
        </p:txBody>
      </p:sp>
    </p:spTree>
    <p:extLst>
      <p:ext uri="{BB962C8B-B14F-4D97-AF65-F5344CB8AC3E}">
        <p14:creationId xmlns:p14="http://schemas.microsoft.com/office/powerpoint/2010/main" val="2095645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8851186-E160-F788-D8E4-442E6572E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Divider Insert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84C2A9-A770-3DA2-8D9D-E8F2D4008F3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978C48C2-2DE7-6447-B456-799F1A35399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904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D2BB4D5-6677-F814-5E4F-C6D369060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 footer and slide number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4B3B0F-68A6-ED46-508E-4EE7EA8C90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30A5F33-D70E-964D-E68B-C795F5C37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D91D84-4369-305F-CB8C-99DE506A3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C48C2-2DE7-6447-B456-799F1A35399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823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A8A27-5B2B-E984-D3BE-A6B6FB7C4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footer and slide number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33CE79-2A37-D4B5-A8AF-796B7C425E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596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55EA02-FFBF-2E65-8EEE-C439D243D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 footer and slide number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CDE1C5-4218-BA91-07D8-7FB1EDEA1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85900B-F3F5-F86C-3A26-63AA0823F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C48C2-2DE7-6447-B456-799F1A35399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F679F9-1B91-DDCD-3976-347E26FDA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325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FD404D6-FCB4-D9D0-572A-27375B638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footer and slide number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6B0BD76-3A19-919F-971F-2D3AB41B04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973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1_Covers-Dividers">
  <a:themeElements>
    <a:clrScheme name="TAMU Theme">
      <a:dk1>
        <a:srgbClr val="333333"/>
      </a:dk1>
      <a:lt1>
        <a:srgbClr val="FFFFFF"/>
      </a:lt1>
      <a:dk2>
        <a:srgbClr val="500302"/>
      </a:dk2>
      <a:lt2>
        <a:srgbClr val="FFFFFF"/>
      </a:lt2>
      <a:accent1>
        <a:srgbClr val="732E2E"/>
      </a:accent1>
      <a:accent2>
        <a:srgbClr val="707070"/>
      </a:accent2>
      <a:accent3>
        <a:srgbClr val="026383"/>
      </a:accent3>
      <a:accent4>
        <a:srgbClr val="3DD388"/>
      </a:accent4>
      <a:accent5>
        <a:srgbClr val="FCE201"/>
      </a:accent5>
      <a:accent6>
        <a:srgbClr val="E3002B"/>
      </a:accent6>
      <a:hlink>
        <a:srgbClr val="026383"/>
      </a:hlink>
      <a:folHlink>
        <a:srgbClr val="02426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2_Dark Theme A">
  <a:themeElements>
    <a:clrScheme name="TAMU Theme">
      <a:dk1>
        <a:srgbClr val="333333"/>
      </a:dk1>
      <a:lt1>
        <a:srgbClr val="FFFFFF"/>
      </a:lt1>
      <a:dk2>
        <a:srgbClr val="500302"/>
      </a:dk2>
      <a:lt2>
        <a:srgbClr val="FFFFFF"/>
      </a:lt2>
      <a:accent1>
        <a:srgbClr val="732E2E"/>
      </a:accent1>
      <a:accent2>
        <a:srgbClr val="707070"/>
      </a:accent2>
      <a:accent3>
        <a:srgbClr val="026383"/>
      </a:accent3>
      <a:accent4>
        <a:srgbClr val="3DD388"/>
      </a:accent4>
      <a:accent5>
        <a:srgbClr val="FCE201"/>
      </a:accent5>
      <a:accent6>
        <a:srgbClr val="E3002B"/>
      </a:accent6>
      <a:hlink>
        <a:srgbClr val="026383"/>
      </a:hlink>
      <a:folHlink>
        <a:srgbClr val="02426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3_Dark Theme B">
  <a:themeElements>
    <a:clrScheme name="TAMU Theme">
      <a:dk1>
        <a:srgbClr val="333333"/>
      </a:dk1>
      <a:lt1>
        <a:srgbClr val="FFFFFF"/>
      </a:lt1>
      <a:dk2>
        <a:srgbClr val="500302"/>
      </a:dk2>
      <a:lt2>
        <a:srgbClr val="FFFFFF"/>
      </a:lt2>
      <a:accent1>
        <a:srgbClr val="732E2E"/>
      </a:accent1>
      <a:accent2>
        <a:srgbClr val="707070"/>
      </a:accent2>
      <a:accent3>
        <a:srgbClr val="026383"/>
      </a:accent3>
      <a:accent4>
        <a:srgbClr val="3DD388"/>
      </a:accent4>
      <a:accent5>
        <a:srgbClr val="FCE201"/>
      </a:accent5>
      <a:accent6>
        <a:srgbClr val="E3002B"/>
      </a:accent6>
      <a:hlink>
        <a:srgbClr val="026383"/>
      </a:hlink>
      <a:folHlink>
        <a:srgbClr val="02426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4_Light Theme A">
  <a:themeElements>
    <a:clrScheme name="TAMU Theme">
      <a:dk1>
        <a:srgbClr val="333333"/>
      </a:dk1>
      <a:lt1>
        <a:srgbClr val="FFFFFF"/>
      </a:lt1>
      <a:dk2>
        <a:srgbClr val="500302"/>
      </a:dk2>
      <a:lt2>
        <a:srgbClr val="FFFFFF"/>
      </a:lt2>
      <a:accent1>
        <a:srgbClr val="732E2E"/>
      </a:accent1>
      <a:accent2>
        <a:srgbClr val="707070"/>
      </a:accent2>
      <a:accent3>
        <a:srgbClr val="026383"/>
      </a:accent3>
      <a:accent4>
        <a:srgbClr val="3DD388"/>
      </a:accent4>
      <a:accent5>
        <a:srgbClr val="FCE201"/>
      </a:accent5>
      <a:accent6>
        <a:srgbClr val="E3002B"/>
      </a:accent6>
      <a:hlink>
        <a:srgbClr val="026383"/>
      </a:hlink>
      <a:folHlink>
        <a:srgbClr val="02426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5_Light Theme B">
  <a:themeElements>
    <a:clrScheme name="TAMU Theme">
      <a:dk1>
        <a:srgbClr val="333333"/>
      </a:dk1>
      <a:lt1>
        <a:srgbClr val="FFFFFF"/>
      </a:lt1>
      <a:dk2>
        <a:srgbClr val="500302"/>
      </a:dk2>
      <a:lt2>
        <a:srgbClr val="FFFFFF"/>
      </a:lt2>
      <a:accent1>
        <a:srgbClr val="732E2E"/>
      </a:accent1>
      <a:accent2>
        <a:srgbClr val="707070"/>
      </a:accent2>
      <a:accent3>
        <a:srgbClr val="026383"/>
      </a:accent3>
      <a:accent4>
        <a:srgbClr val="3DD388"/>
      </a:accent4>
      <a:accent5>
        <a:srgbClr val="FCE201"/>
      </a:accent5>
      <a:accent6>
        <a:srgbClr val="E3002B"/>
      </a:accent6>
      <a:hlink>
        <a:srgbClr val="026383"/>
      </a:hlink>
      <a:folHlink>
        <a:srgbClr val="02426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6_Medium Theme A">
  <a:themeElements>
    <a:clrScheme name="TAMU Theme">
      <a:dk1>
        <a:srgbClr val="333333"/>
      </a:dk1>
      <a:lt1>
        <a:srgbClr val="FFFFFF"/>
      </a:lt1>
      <a:dk2>
        <a:srgbClr val="500302"/>
      </a:dk2>
      <a:lt2>
        <a:srgbClr val="FFFFFF"/>
      </a:lt2>
      <a:accent1>
        <a:srgbClr val="732E2E"/>
      </a:accent1>
      <a:accent2>
        <a:srgbClr val="707070"/>
      </a:accent2>
      <a:accent3>
        <a:srgbClr val="026383"/>
      </a:accent3>
      <a:accent4>
        <a:srgbClr val="3DD388"/>
      </a:accent4>
      <a:accent5>
        <a:srgbClr val="FCE201"/>
      </a:accent5>
      <a:accent6>
        <a:srgbClr val="E3002B"/>
      </a:accent6>
      <a:hlink>
        <a:srgbClr val="026383"/>
      </a:hlink>
      <a:folHlink>
        <a:srgbClr val="02426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7.xml><?xml version="1.0" encoding="utf-8"?>
<a:theme xmlns:a="http://schemas.openxmlformats.org/drawingml/2006/main" name="7_Medium Theme B">
  <a:themeElements>
    <a:clrScheme name="TAMU Theme">
      <a:dk1>
        <a:srgbClr val="333333"/>
      </a:dk1>
      <a:lt1>
        <a:srgbClr val="FFFFFF"/>
      </a:lt1>
      <a:dk2>
        <a:srgbClr val="500302"/>
      </a:dk2>
      <a:lt2>
        <a:srgbClr val="FFFFFF"/>
      </a:lt2>
      <a:accent1>
        <a:srgbClr val="732E2E"/>
      </a:accent1>
      <a:accent2>
        <a:srgbClr val="707070"/>
      </a:accent2>
      <a:accent3>
        <a:srgbClr val="026383"/>
      </a:accent3>
      <a:accent4>
        <a:srgbClr val="3DD388"/>
      </a:accent4>
      <a:accent5>
        <a:srgbClr val="FCE201"/>
      </a:accent5>
      <a:accent6>
        <a:srgbClr val="E3002B"/>
      </a:accent6>
      <a:hlink>
        <a:srgbClr val="026383"/>
      </a:hlink>
      <a:folHlink>
        <a:srgbClr val="02426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18780</TotalTime>
  <Words>59</Words>
  <Application>Microsoft Macintosh PowerPoint</Application>
  <PresentationFormat>Widescreen</PresentationFormat>
  <Paragraphs>17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Calibri</vt:lpstr>
      <vt:lpstr>Open Sans ExtraBold</vt:lpstr>
      <vt:lpstr>Arial</vt:lpstr>
      <vt:lpstr>Oswald</vt:lpstr>
      <vt:lpstr>1_Covers-Dividers</vt:lpstr>
      <vt:lpstr>2_Dark Theme A</vt:lpstr>
      <vt:lpstr>3_Dark Theme B</vt:lpstr>
      <vt:lpstr>4_Light Theme A</vt:lpstr>
      <vt:lpstr>5_Light Theme B</vt:lpstr>
      <vt:lpstr>6_Medium Theme A</vt:lpstr>
      <vt:lpstr>7_Medium Theme B</vt:lpstr>
      <vt:lpstr>Click to add slide title</vt:lpstr>
      <vt:lpstr>Click to add slide title</vt:lpstr>
      <vt:lpstr>Divider Insert Text</vt:lpstr>
      <vt:lpstr>With footer and slide number</vt:lpstr>
      <vt:lpstr>No footer and slide number</vt:lpstr>
      <vt:lpstr>With footer and slide number</vt:lpstr>
      <vt:lpstr>No footer and slide number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Crystal Giraldo</dc:creator>
  <cp:lastModifiedBy>Malak, Donna Christine</cp:lastModifiedBy>
  <cp:revision>23</cp:revision>
  <dcterms:created xsi:type="dcterms:W3CDTF">2018-11-09T21:25:09Z</dcterms:created>
  <dcterms:modified xsi:type="dcterms:W3CDTF">2024-09-10T22:20:33Z</dcterms:modified>
</cp:coreProperties>
</file>