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729" r:id="rId2"/>
    <p:sldMasterId id="2147483693" r:id="rId3"/>
  </p:sldMasterIdLst>
  <p:notesMasterIdLst>
    <p:notesMasterId r:id="rId10"/>
  </p:notesMasterIdLst>
  <p:sldIdLst>
    <p:sldId id="273" r:id="rId4"/>
    <p:sldId id="277" r:id="rId5"/>
    <p:sldId id="274" r:id="rId6"/>
    <p:sldId id="275" r:id="rId7"/>
    <p:sldId id="276" r:id="rId8"/>
    <p:sldId id="262" r:id="rId9"/>
  </p:sldIdLst>
  <p:sldSz cx="12192000" cy="6858000"/>
  <p:notesSz cx="6858000" cy="9144000"/>
  <p:embeddedFontLst>
    <p:embeddedFont>
      <p:font typeface="Open Sans ExtraBold" panose="020B0606030504020204" pitchFamily="34" charset="0"/>
      <p:bold r:id="rId11"/>
      <p:italic r:id="rId12"/>
      <p:boldItalic r:id="rId13"/>
    </p:embeddedFont>
    <p:embeddedFont>
      <p:font typeface="Oswald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F2F"/>
    <a:srgbClr val="B6B6B6"/>
    <a:srgbClr val="D1D1D1"/>
    <a:srgbClr val="E6E5DC"/>
    <a:srgbClr val="500000"/>
    <a:srgbClr val="FAF7F3"/>
    <a:srgbClr val="E2DDCF"/>
    <a:srgbClr val="3E3E3E"/>
    <a:srgbClr val="000000"/>
    <a:srgbClr val="3C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35"/>
    <p:restoredTop sz="94762"/>
  </p:normalViewPr>
  <p:slideViewPr>
    <p:cSldViewPr snapToGrid="0">
      <p:cViewPr varScale="1">
        <p:scale>
          <a:sx n="114" d="100"/>
          <a:sy n="114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21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52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Slide 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;p9">
            <a:extLst>
              <a:ext uri="{FF2B5EF4-FFF2-40B4-BE49-F238E27FC236}">
                <a16:creationId xmlns:a16="http://schemas.microsoft.com/office/drawing/2014/main" id="{74389485-F7AE-6301-0D95-B19148B00C47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60" b="269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B647DC-563E-4754-90AA-578B810BB36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7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oogle Shape;17;p9"/>
          <p:cNvSpPr/>
          <p:nvPr/>
        </p:nvSpPr>
        <p:spPr>
          <a:xfrm>
            <a:off x="789935" y="1094299"/>
            <a:ext cx="6858005" cy="2672810"/>
          </a:xfrm>
          <a:prstGeom prst="rect">
            <a:avLst/>
          </a:prstGeom>
          <a:solidFill>
            <a:srgbClr val="732F2F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968370"/>
            <a:ext cx="6858005" cy="26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6A312B92-0797-D14D-8709-8989219C2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424" y="968370"/>
            <a:ext cx="6423103" cy="266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274320" rIns="91440" bIns="9144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65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424" y="4357705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37424" y="480318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620FEEAB-4573-AD85-32E0-2854472F9D0F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2560" y="5775469"/>
            <a:ext cx="3792341" cy="578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20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igh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4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530C-3F7F-A885-3A88-BA41655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365125"/>
            <a:ext cx="11262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DA16-470D-45CE-CBFD-BCDEBB6B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681163"/>
            <a:ext cx="54511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868C7-4C52-F260-83BC-9F77813D4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410" y="2505075"/>
            <a:ext cx="54511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D6E1E-7978-D93B-E661-4D2A610B9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676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334B-DB78-9FDF-A610-9849AF52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3676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7B167-FC42-C44F-A403-2370CD0A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41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4A4CE-C0CD-A78E-B108-7152A549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1482" y="6356350"/>
            <a:ext cx="53731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3B15-9994-DFEF-AC6A-0B1D0C37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04EA-72B3-825E-640D-F51EC92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57200"/>
            <a:ext cx="42256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EE7-DEC6-2083-EDD9-80CDBBC2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578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2C77F-D269-E80D-97AB-632C8576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410" y="2057400"/>
            <a:ext cx="422561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B5848-EA86-6742-416E-D38FA860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7705-FBF0-280A-E65C-22BA3F8B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8BCBE-6539-1CC3-13FC-A58594A0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Mediu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</p:spPr>
        <p:txBody>
          <a:bodyPr/>
          <a:lstStyle>
            <a:lvl1pPr algn="l">
              <a:defRPr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84CF2-1C9A-3B29-7C82-C946CCA4B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rgbClr val="732F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A4C7EA70-7244-C4C5-181D-A5E1D9DE44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26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9"/>
          <p:cNvCxnSpPr/>
          <p:nvPr userDrawn="1"/>
        </p:nvCxnSpPr>
        <p:spPr>
          <a:xfrm>
            <a:off x="1068976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77;p1">
            <a:extLst>
              <a:ext uri="{FF2B5EF4-FFF2-40B4-BE49-F238E27FC236}">
                <a16:creationId xmlns:a16="http://schemas.microsoft.com/office/drawing/2014/main" id="{0FB9106F-0CE7-7D80-3812-260026E9EF48}"/>
              </a:ext>
            </a:extLst>
          </p:cNvPr>
          <p:cNvSpPr txBox="1"/>
          <p:nvPr/>
        </p:nvSpPr>
        <p:spPr>
          <a:xfrm>
            <a:off x="10570029" y="553380"/>
            <a:ext cx="1419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58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93C1-5615-2CAA-D490-6B9813D1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C21E6-0768-CFCF-8BE8-10C8CF5B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FF00-F6F2-1A2A-EDF1-F481636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12">
            <a:extLst>
              <a:ext uri="{FF2B5EF4-FFF2-40B4-BE49-F238E27FC236}">
                <a16:creationId xmlns:a16="http://schemas.microsoft.com/office/drawing/2014/main" id="{794ECE9A-DD44-09E0-33A7-906532A29D4B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3E3E3E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DBFC87A-DCD0-50ED-FA1D-748C0300059D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;p10">
            <a:extLst>
              <a:ext uri="{FF2B5EF4-FFF2-40B4-BE49-F238E27FC236}">
                <a16:creationId xmlns:a16="http://schemas.microsoft.com/office/drawing/2014/main" id="{C2CAE34D-7156-80DE-0B6D-81DFA232B84D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;p8">
            <a:extLst>
              <a:ext uri="{FF2B5EF4-FFF2-40B4-BE49-F238E27FC236}">
                <a16:creationId xmlns:a16="http://schemas.microsoft.com/office/drawing/2014/main" id="{623FE6A5-8B31-9734-5A09-91E21DA4E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091853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Google Shape;14;p8">
            <a:extLst>
              <a:ext uri="{FF2B5EF4-FFF2-40B4-BE49-F238E27FC236}">
                <a16:creationId xmlns:a16="http://schemas.microsoft.com/office/drawing/2014/main" id="{46DB036D-52E7-1A47-9725-C3A72B72FF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4910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E3E3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7BCDE8A7-8ADF-C854-0D38-51BEC62F7C2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69" y="156825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;p10">
            <a:extLst>
              <a:ext uri="{FF2B5EF4-FFF2-40B4-BE49-F238E27FC236}">
                <a16:creationId xmlns:a16="http://schemas.microsoft.com/office/drawing/2014/main" id="{54E01CD8-49A9-E1BD-4A85-D39B9DDDC036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;p8">
            <a:extLst>
              <a:ext uri="{FF2B5EF4-FFF2-40B4-BE49-F238E27FC236}">
                <a16:creationId xmlns:a16="http://schemas.microsoft.com/office/drawing/2014/main" id="{EDDD5C61-3524-77DD-419A-B13E267AA3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091853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0C809A-F3BB-6960-B68D-8BA2EC633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9542" y="1895450"/>
            <a:ext cx="2743200" cy="2370138"/>
          </a:xfrm>
        </p:spPr>
        <p:txBody>
          <a:bodyPr/>
          <a:lstStyle>
            <a:lvl1pPr marL="50800" indent="0">
              <a:buNone/>
              <a:defRPr sz="240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3E"/>
                </a:solidFill>
              </a:defRPr>
            </a:lvl2pPr>
            <a:lvl3pPr>
              <a:defRPr>
                <a:solidFill>
                  <a:srgbClr val="3E3E3E"/>
                </a:solidFill>
              </a:defRPr>
            </a:lvl3pPr>
            <a:lvl4pPr>
              <a:defRPr>
                <a:solidFill>
                  <a:srgbClr val="3E3E3E"/>
                </a:solidFill>
              </a:defRPr>
            </a:lvl4pPr>
            <a:lvl5pPr>
              <a:defRPr>
                <a:solidFill>
                  <a:srgbClr val="3E3E3E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27944A7-CA5A-FD9B-6C66-86433742A5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4479" y="1884299"/>
            <a:ext cx="2743200" cy="2370138"/>
          </a:xfrm>
        </p:spPr>
        <p:txBody>
          <a:bodyPr/>
          <a:lstStyle>
            <a:lvl1pPr marL="50800" indent="0">
              <a:buNone/>
              <a:defRPr sz="240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3E"/>
                </a:solidFill>
              </a:defRPr>
            </a:lvl2pPr>
            <a:lvl3pPr>
              <a:defRPr>
                <a:solidFill>
                  <a:srgbClr val="3E3E3E"/>
                </a:solidFill>
              </a:defRPr>
            </a:lvl3pPr>
            <a:lvl4pPr>
              <a:defRPr>
                <a:solidFill>
                  <a:srgbClr val="3E3E3E"/>
                </a:solidFill>
              </a:defRPr>
            </a:lvl4pPr>
            <a:lvl5pPr>
              <a:defRPr>
                <a:solidFill>
                  <a:srgbClr val="3E3E3E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38C23E3-1DD4-728E-8C62-8914F88873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72869" y="1884299"/>
            <a:ext cx="2743200" cy="2370138"/>
          </a:xfrm>
        </p:spPr>
        <p:txBody>
          <a:bodyPr/>
          <a:lstStyle>
            <a:lvl1pPr marL="50800" indent="0">
              <a:buNone/>
              <a:defRPr sz="240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E3E3E"/>
                </a:solidFill>
              </a:defRPr>
            </a:lvl2pPr>
            <a:lvl3pPr>
              <a:defRPr>
                <a:solidFill>
                  <a:srgbClr val="3E3E3E"/>
                </a:solidFill>
              </a:defRPr>
            </a:lvl3pPr>
            <a:lvl4pPr>
              <a:defRPr>
                <a:solidFill>
                  <a:srgbClr val="3E3E3E"/>
                </a:solidFill>
              </a:defRPr>
            </a:lvl4pPr>
            <a:lvl5pPr>
              <a:defRPr>
                <a:solidFill>
                  <a:srgbClr val="3E3E3E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032558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6410" y="1714616"/>
            <a:ext cx="545116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46408" y="2538528"/>
            <a:ext cx="545116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199" y="1714616"/>
            <a:ext cx="5473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tabLst/>
              <a:defRPr sz="2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199" y="2538528"/>
            <a:ext cx="5473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sz="2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1613A78B-8350-8515-CDD7-36BB1AF94D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1099180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84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 B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789935" y="1094299"/>
            <a:ext cx="6858005" cy="2672810"/>
          </a:xfrm>
          <a:prstGeom prst="rect">
            <a:avLst/>
          </a:prstGeom>
          <a:solidFill>
            <a:srgbClr val="B6B6B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968370"/>
            <a:ext cx="6858005" cy="26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8">
            <a:extLst>
              <a:ext uri="{FF2B5EF4-FFF2-40B4-BE49-F238E27FC236}">
                <a16:creationId xmlns:a16="http://schemas.microsoft.com/office/drawing/2014/main" id="{6A312B92-0797-D14D-8709-8989219C2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424" y="968370"/>
            <a:ext cx="6423103" cy="266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274320" rIns="91440" bIns="9144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6500" b="1" i="1" u="none" strike="noStrike" cap="none">
                <a:solidFill>
                  <a:srgbClr val="500000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14;p8">
            <a:extLst>
              <a:ext uri="{FF2B5EF4-FFF2-40B4-BE49-F238E27FC236}">
                <a16:creationId xmlns:a16="http://schemas.microsoft.com/office/drawing/2014/main" id="{F32C4419-BB00-D54B-1622-F4B217B663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424" y="4357705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b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14;p8">
            <a:extLst>
              <a:ext uri="{FF2B5EF4-FFF2-40B4-BE49-F238E27FC236}">
                <a16:creationId xmlns:a16="http://schemas.microsoft.com/office/drawing/2014/main" id="{6F55182D-A1C7-0320-DFEA-84F623B2EF52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137424" y="4803182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40" bIns="0" anchor="t" anchorCtr="0">
            <a:norm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1600" b="0" i="1" u="none" strike="noStrike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pic>
        <p:nvPicPr>
          <p:cNvPr id="5" name="Google Shape;20;p8">
            <a:extLst>
              <a:ext uri="{FF2B5EF4-FFF2-40B4-BE49-F238E27FC236}">
                <a16:creationId xmlns:a16="http://schemas.microsoft.com/office/drawing/2014/main" id="{6F7484A5-9184-6073-8955-F0946061D6D8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2560" y="5775469"/>
            <a:ext cx="3792341" cy="578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67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12CA06B-CB80-572C-2C63-16777FD689E3}"/>
              </a:ext>
            </a:extLst>
          </p:cNvPr>
          <p:cNvSpPr txBox="1"/>
          <p:nvPr userDrawn="1"/>
        </p:nvSpPr>
        <p:spPr>
          <a:xfrm>
            <a:off x="2747996" y="4544907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7000" b="1" i="1" spc="300" dirty="0">
                <a:solidFill>
                  <a:schemeClr val="tx1"/>
                </a:solidFill>
                <a:latin typeface="Arial" panose="020B0604020202020204" pitchFamily="34" charset="0"/>
                <a:ea typeface="Oswald Light"/>
                <a:cs typeface="Arial" panose="020B0604020202020204" pitchFamily="34" charset="0"/>
                <a:sym typeface="Oswald"/>
              </a:rPr>
              <a:t>THANK YOU</a:t>
            </a:r>
            <a:endParaRPr lang="en-US" sz="7000" b="1" i="1" spc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red logo with a star&#10;&#10;Description automatically generated">
            <a:extLst>
              <a:ext uri="{FF2B5EF4-FFF2-40B4-BE49-F238E27FC236}">
                <a16:creationId xmlns:a16="http://schemas.microsoft.com/office/drawing/2014/main" id="{C08CCADE-4800-F43D-07B6-FCAC58F54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9950" y="909907"/>
            <a:ext cx="3852095" cy="22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2E23-FFCF-0341-CE2F-DA64D4A3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5DC-6662-0CB5-8F55-1508E338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09" y="1825625"/>
            <a:ext cx="1126255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BC88-4938-9507-7F47-A85BA2C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68FF8-1DD9-F810-33AC-9CD7B2D0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oogle Shape;26;p10">
            <a:extLst>
              <a:ext uri="{FF2B5EF4-FFF2-40B4-BE49-F238E27FC236}">
                <a16:creationId xmlns:a16="http://schemas.microsoft.com/office/drawing/2014/main" id="{87EBD1D9-06D8-40B1-D856-4D23E51AD782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9B492EA-ED2F-F2F4-3493-5D5350107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03" y="331883"/>
            <a:ext cx="1479854" cy="8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 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EC85E-0361-5B58-0918-0718544E1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;p8">
            <a:extLst>
              <a:ext uri="{FF2B5EF4-FFF2-40B4-BE49-F238E27FC236}">
                <a16:creationId xmlns:a16="http://schemas.microsoft.com/office/drawing/2014/main" id="{B431449C-E4FA-9D2C-DAB7-86E4BA79FE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 B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2634256" y="2647945"/>
            <a:ext cx="6696000" cy="1205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;p8">
            <a:extLst>
              <a:ext uri="{FF2B5EF4-FFF2-40B4-BE49-F238E27FC236}">
                <a16:creationId xmlns:a16="http://schemas.microsoft.com/office/drawing/2014/main" id="{5F5315C2-276C-3BF2-714C-B491224DF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8000" y="2546345"/>
            <a:ext cx="6696000" cy="12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37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2">
            <a:extLst>
              <a:ext uri="{FF2B5EF4-FFF2-40B4-BE49-F238E27FC236}">
                <a16:creationId xmlns:a16="http://schemas.microsoft.com/office/drawing/2014/main" id="{9D44FD01-6AC6-69F4-B602-9922FFD3092E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6;p12">
            <a:extLst>
              <a:ext uri="{FF2B5EF4-FFF2-40B4-BE49-F238E27FC236}">
                <a16:creationId xmlns:a16="http://schemas.microsoft.com/office/drawing/2014/main" id="{8742C877-046E-FFC0-E749-B16ABA564D2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26;p10">
            <a:extLst>
              <a:ext uri="{FF2B5EF4-FFF2-40B4-BE49-F238E27FC236}">
                <a16:creationId xmlns:a16="http://schemas.microsoft.com/office/drawing/2014/main" id="{2822B277-B544-B752-1EAA-41B49F9CFC8D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;p8">
            <a:extLst>
              <a:ext uri="{FF2B5EF4-FFF2-40B4-BE49-F238E27FC236}">
                <a16:creationId xmlns:a16="http://schemas.microsoft.com/office/drawing/2014/main" id="{766245DB-68A8-F10F-AAEE-BE8A63989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410" y="470544"/>
            <a:ext cx="10091853" cy="122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1" u="none" strike="noStrike" cap="none">
                <a:solidFill>
                  <a:srgbClr val="E6E5DC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4;p8">
            <a:extLst>
              <a:ext uri="{FF2B5EF4-FFF2-40B4-BE49-F238E27FC236}">
                <a16:creationId xmlns:a16="http://schemas.microsoft.com/office/drawing/2014/main" id="{33149011-D93A-553A-3344-6DC91B5F57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6410" y="1825625"/>
            <a:ext cx="4910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DBE0A1-1CB8-24C8-84A7-DFD660A9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CAA209-4226-A480-0689-6ABF67EA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B3B0EED-0311-9F2F-0FA2-0F407DDA4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03" y="331883"/>
            <a:ext cx="1479854" cy="8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746-2659-F449-07C8-A8A31D56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0400264" cy="12201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280B-0F1B-D584-4E01-49C8447F1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10" y="1825625"/>
            <a:ext cx="547339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072EE-987A-9E5A-74AE-6388339C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676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9217F9-1178-635D-DC6F-999C7B33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AF9C21-DB59-4646-7932-E60CE101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oogle Shape;26;p10">
            <a:extLst>
              <a:ext uri="{FF2B5EF4-FFF2-40B4-BE49-F238E27FC236}">
                <a16:creationId xmlns:a16="http://schemas.microsoft.com/office/drawing/2014/main" id="{1895489E-E0AB-FCAD-B12F-7FB533BBE1E3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7849F5-EBF1-21BC-2F2C-63957041C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803" y="331883"/>
            <a:ext cx="1479854" cy="8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2;p3">
            <a:extLst>
              <a:ext uri="{FF2B5EF4-FFF2-40B4-BE49-F238E27FC236}">
                <a16:creationId xmlns:a16="http://schemas.microsoft.com/office/drawing/2014/main" id="{BE26E061-1C8E-884D-DCFC-515438932922}"/>
              </a:ext>
            </a:extLst>
          </p:cNvPr>
          <p:cNvSpPr txBox="1"/>
          <p:nvPr userDrawn="1"/>
        </p:nvSpPr>
        <p:spPr>
          <a:xfrm>
            <a:off x="2747997" y="456034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7000" b="1" i="1" spc="300" dirty="0">
                <a:solidFill>
                  <a:srgbClr val="E6E5DC"/>
                </a:solidFill>
                <a:latin typeface="Arial" panose="020B0604020202020204" pitchFamily="34" charset="0"/>
                <a:ea typeface="Oswald Light"/>
                <a:cs typeface="Arial" panose="020B0604020202020204" pitchFamily="34" charset="0"/>
                <a:sym typeface="Oswald"/>
              </a:rPr>
              <a:t>THANK YOU</a:t>
            </a:r>
            <a:endParaRPr lang="en-US" sz="7000" b="1" i="1" spc="300" dirty="0">
              <a:solidFill>
                <a:srgbClr val="E6E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B4DB2A-8A88-CCE1-BDB0-A7E8F89C7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821" y="992531"/>
            <a:ext cx="3838352" cy="22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93602CA-D863-7909-2455-37F937643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821" y="992531"/>
            <a:ext cx="3838352" cy="22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B17B14A7-A499-2939-606D-C27003B88477}"/>
              </a:ext>
            </a:extLst>
          </p:cNvPr>
          <p:cNvSpPr/>
          <p:nvPr userDrawn="1"/>
        </p:nvSpPr>
        <p:spPr>
          <a:xfrm>
            <a:off x="1" y="4246"/>
            <a:ext cx="12191999" cy="6858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C967C557-7F97-C783-D162-2C7AAE79BF2A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542D8898-5027-9204-1533-1CA7A486E551}"/>
              </a:ext>
            </a:extLst>
          </p:cNvPr>
          <p:cNvSpPr/>
          <p:nvPr userDrawn="1"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17B3E8-E0E6-E06A-5EEA-C19F31C1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409" y="6356350"/>
            <a:ext cx="7606991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E6E5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99A591-1599-26AC-D1A3-0723FC57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6E5DC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685" r:id="rId3"/>
    <p:sldLayoutId id="2147483738" r:id="rId4"/>
    <p:sldLayoutId id="2147483739" r:id="rId5"/>
    <p:sldLayoutId id="2147483686" r:id="rId6"/>
    <p:sldLayoutId id="2147483687" r:id="rId7"/>
    <p:sldLayoutId id="2147483737" r:id="rId8"/>
    <p:sldLayoutId id="214748374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E6E5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black and red logo with a star&#10;&#10;Description automatically generated">
            <a:extLst>
              <a:ext uri="{FF2B5EF4-FFF2-40B4-BE49-F238E27FC236}">
                <a16:creationId xmlns:a16="http://schemas.microsoft.com/office/drawing/2014/main" id="{AF74C218-D132-855C-A2D7-A5DE008056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34756" y="348141"/>
            <a:ext cx="1413191" cy="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8">
            <a:extLst>
              <a:ext uri="{FF2B5EF4-FFF2-40B4-BE49-F238E27FC236}">
                <a16:creationId xmlns:a16="http://schemas.microsoft.com/office/drawing/2014/main" id="{D72EC56E-37A6-5F79-676F-403D55454E16}"/>
              </a:ext>
            </a:extLst>
          </p:cNvPr>
          <p:cNvSpPr/>
          <p:nvPr userDrawn="1"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rgbClr val="FAF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;p8">
            <a:extLst>
              <a:ext uri="{FF2B5EF4-FFF2-40B4-BE49-F238E27FC236}">
                <a16:creationId xmlns:a16="http://schemas.microsoft.com/office/drawing/2014/main" id="{127EA896-1546-AB08-241D-3592EFF66D3A}"/>
              </a:ext>
            </a:extLst>
          </p:cNvPr>
          <p:cNvSpPr/>
          <p:nvPr userDrawn="1"/>
        </p:nvSpPr>
        <p:spPr>
          <a:xfrm>
            <a:off x="0" y="6201638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;p8">
            <a:extLst>
              <a:ext uri="{FF2B5EF4-FFF2-40B4-BE49-F238E27FC236}">
                <a16:creationId xmlns:a16="http://schemas.microsoft.com/office/drawing/2014/main" id="{978270E6-E2D0-E4FD-DC8C-18730D02C131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2DD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;p8">
            <a:extLst>
              <a:ext uri="{FF2B5EF4-FFF2-40B4-BE49-F238E27FC236}">
                <a16:creationId xmlns:a16="http://schemas.microsoft.com/office/drawing/2014/main" id="{7C3F991D-F018-3E01-B467-735A991035AF}"/>
              </a:ext>
            </a:extLst>
          </p:cNvPr>
          <p:cNvSpPr/>
          <p:nvPr userDrawn="1"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;p8">
            <a:extLst>
              <a:ext uri="{FF2B5EF4-FFF2-40B4-BE49-F238E27FC236}">
                <a16:creationId xmlns:a16="http://schemas.microsoft.com/office/drawing/2014/main" id="{D373AD49-AD3B-7764-496C-EFF6168B634B}"/>
              </a:ext>
            </a:extLst>
          </p:cNvPr>
          <p:cNvSpPr/>
          <p:nvPr userDrawn="1"/>
        </p:nvSpPr>
        <p:spPr>
          <a:xfrm rot="10800000">
            <a:off x="9283167" y="-4943"/>
            <a:ext cx="2919983" cy="671759"/>
          </a:xfrm>
          <a:prstGeom prst="rtTriangle">
            <a:avLst/>
          </a:prstGeom>
          <a:solidFill>
            <a:srgbClr val="E6E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907A-DAEF-F358-EB8E-D03A2776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10" y="470544"/>
            <a:ext cx="11262558" cy="12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D4E-883C-AD7F-7527-6B82F8D1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0" y="1825625"/>
            <a:ext cx="11262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CF55-3FB7-C60E-FBF5-E0DC602C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410" y="63710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A7F6-49B1-B63D-AB97-24023AF9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732F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7A4B-7C3B-47D5-13F6-080D5CB6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57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32F2F"/>
                </a:solidFill>
              </a:defRPr>
            </a:lvl1pPr>
          </a:lstStyle>
          <a:p>
            <a:fld id="{978C48C2-2DE7-6447-B456-799F1A3539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26;p10">
            <a:extLst>
              <a:ext uri="{FF2B5EF4-FFF2-40B4-BE49-F238E27FC236}">
                <a16:creationId xmlns:a16="http://schemas.microsoft.com/office/drawing/2014/main" id="{53FBCCC4-BAEC-5E4C-4BFF-586385B9C8BC}"/>
              </a:ext>
            </a:extLst>
          </p:cNvPr>
          <p:cNvSpPr/>
          <p:nvPr userDrawn="1"/>
        </p:nvSpPr>
        <p:spPr>
          <a:xfrm>
            <a:off x="383032" y="389275"/>
            <a:ext cx="690880" cy="81269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 black and red logo with a star&#10;&#10;Description automatically generated">
            <a:extLst>
              <a:ext uri="{FF2B5EF4-FFF2-40B4-BE49-F238E27FC236}">
                <a16:creationId xmlns:a16="http://schemas.microsoft.com/office/drawing/2014/main" id="{786E8A54-019E-BAAF-3A20-1D8F24AA4AC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34756" y="348141"/>
            <a:ext cx="1413191" cy="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4" r:id="rId2"/>
    <p:sldLayoutId id="2147483710" r:id="rId3"/>
    <p:sldLayoutId id="2147483697" r:id="rId4"/>
    <p:sldLayoutId id="2147483706" r:id="rId5"/>
    <p:sldLayoutId id="2147483707" r:id="rId6"/>
    <p:sldLayoutId id="2147483708" r:id="rId7"/>
    <p:sldLayoutId id="214748374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E3E3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E3E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E3E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E3E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5F0F-310E-4F18-7B89-31C39DB8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981307"/>
            <a:ext cx="6423103" cy="2634870"/>
          </a:xfrm>
        </p:spPr>
        <p:txBody>
          <a:bodyPr/>
          <a:lstStyle/>
          <a:p>
            <a:pPr>
              <a:lnSpc>
                <a:spcPts val="6600"/>
              </a:lnSpc>
            </a:pPr>
            <a:r>
              <a:rPr lang="en-US" sz="6000" i="1" dirty="0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F302-61A6-2D18-50E4-D5D302C4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24" y="4080117"/>
            <a:ext cx="6166053" cy="369396"/>
          </a:xfrm>
        </p:spPr>
        <p:txBody>
          <a:bodyPr/>
          <a:lstStyle/>
          <a:p>
            <a:r>
              <a:rPr lang="en-US" sz="2600" dirty="0"/>
              <a:t>Insert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36947-BFE8-5794-929D-6A5BC5E835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37424" y="4525594"/>
            <a:ext cx="6675797" cy="1271048"/>
          </a:xfrm>
        </p:spPr>
        <p:txBody>
          <a:bodyPr>
            <a:normAutofit/>
          </a:bodyPr>
          <a:lstStyle/>
          <a:p>
            <a:pPr marL="12700">
              <a:spcBef>
                <a:spcPts val="600"/>
              </a:spcBef>
            </a:pPr>
            <a:r>
              <a:rPr lang="en-US" sz="1600" i="1" dirty="0"/>
              <a:t>Insert position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EA7CC-8FD3-7CE3-80C8-F426FF7077F0}"/>
              </a:ext>
            </a:extLst>
          </p:cNvPr>
          <p:cNvSpPr txBox="1">
            <a:spLocks/>
          </p:cNvSpPr>
          <p:nvPr/>
        </p:nvSpPr>
        <p:spPr>
          <a:xfrm>
            <a:off x="1137424" y="6108423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40" bIns="0" rtlCol="0" anchor="b" anchorCtr="0">
            <a:noAutofit/>
          </a:bodyPr>
          <a:lstStyle>
            <a:lvl1pPr marL="50800" marR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kern="1200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0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48488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9AF36E-2038-1376-5DA8-83EDCE99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F302-61A6-2D18-50E4-D5D302C4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Insert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36947-BFE8-5794-929D-6A5BC5E835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600"/>
              </a:spcBef>
            </a:pPr>
            <a:r>
              <a:rPr lang="en-US" sz="1600" i="1" dirty="0"/>
              <a:t>Insert position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EA7CC-8FD3-7CE3-80C8-F426FF7077F0}"/>
              </a:ext>
            </a:extLst>
          </p:cNvPr>
          <p:cNvSpPr txBox="1">
            <a:spLocks/>
          </p:cNvSpPr>
          <p:nvPr/>
        </p:nvSpPr>
        <p:spPr>
          <a:xfrm>
            <a:off x="1137424" y="6108423"/>
            <a:ext cx="6166053" cy="369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40" bIns="0" rtlCol="0" anchor="b" anchorCtr="0">
            <a:noAutofit/>
          </a:bodyPr>
          <a:lstStyle>
            <a:lvl1pPr marL="50800" marR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None/>
              <a:defRPr sz="2400" b="1" i="0" u="none" strike="noStrike" kern="1200" cap="none" spc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0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44140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D844-EA9E-510B-33FF-F7BA74CC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Title Page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F044B-B0DE-8848-3540-D4C9A280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2D352-12CA-3643-9296-1781C249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8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D844-EA9E-510B-33FF-F7BA74CC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Title Footer &amp; Page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F044B-B0DE-8848-3540-D4C9A280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2D352-12CA-3643-9296-1781C249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48C2-2DE7-6447-B456-799F1A3539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9AD57-1C96-8411-5B4C-45231DC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0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D844-EA9E-510B-33FF-F7BA74CC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2D352-12CA-3643-9296-1781C24902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8C48C2-2DE7-6447-B456-799F1A3539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3">
            <a:extLst>
              <a:ext uri="{FF2B5EF4-FFF2-40B4-BE49-F238E27FC236}">
                <a16:creationId xmlns:a16="http://schemas.microsoft.com/office/drawing/2014/main" id="{F4E790B3-13E6-422F-8FA7-B3D45EBEF9F4}"/>
              </a:ext>
            </a:extLst>
          </p:cNvPr>
          <p:cNvSpPr txBox="1"/>
          <p:nvPr/>
        </p:nvSpPr>
        <p:spPr>
          <a:xfrm>
            <a:off x="2747997" y="456034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7000" b="1" i="1" spc="300" dirty="0">
                <a:solidFill>
                  <a:srgbClr val="E6E5DC"/>
                </a:solidFill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THANK YOU</a:t>
            </a:r>
            <a:endParaRPr lang="en-US" sz="7000" b="1" i="1" spc="300" dirty="0">
              <a:solidFill>
                <a:srgbClr val="E6E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roon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Light Theme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Medium Theme">
  <a:themeElements>
    <a:clrScheme name="TAMU Theme">
      <a:dk1>
        <a:srgbClr val="333333"/>
      </a:dk1>
      <a:lt1>
        <a:srgbClr val="FFFFFF"/>
      </a:lt1>
      <a:dk2>
        <a:srgbClr val="500302"/>
      </a:dk2>
      <a:lt2>
        <a:srgbClr val="FFFFFF"/>
      </a:lt2>
      <a:accent1>
        <a:srgbClr val="732E2E"/>
      </a:accent1>
      <a:accent2>
        <a:srgbClr val="707070"/>
      </a:accent2>
      <a:accent3>
        <a:srgbClr val="026383"/>
      </a:accent3>
      <a:accent4>
        <a:srgbClr val="3DD388"/>
      </a:accent4>
      <a:accent5>
        <a:srgbClr val="FCE201"/>
      </a:accent5>
      <a:accent6>
        <a:srgbClr val="E3002B"/>
      </a:accent6>
      <a:hlink>
        <a:srgbClr val="026383"/>
      </a:hlink>
      <a:folHlink>
        <a:srgbClr val="024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19001</TotalTime>
  <Words>39</Words>
  <Application>Microsoft Macintosh PowerPoint</Application>
  <PresentationFormat>Widescreen</PresentationFormat>
  <Paragraphs>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ExtraBold</vt:lpstr>
      <vt:lpstr>Calibri</vt:lpstr>
      <vt:lpstr>Oswald</vt:lpstr>
      <vt:lpstr>Arial</vt:lpstr>
      <vt:lpstr>1_Maroon</vt:lpstr>
      <vt:lpstr>2_Light Theme</vt:lpstr>
      <vt:lpstr>2_Medium Theme</vt:lpstr>
      <vt:lpstr>Insert Title</vt:lpstr>
      <vt:lpstr>Insert Title</vt:lpstr>
      <vt:lpstr>Light Title Page Number</vt:lpstr>
      <vt:lpstr>Light Title Footer &amp; Page Number</vt:lpstr>
      <vt:lpstr>Divider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Malak, Donna Christine</cp:lastModifiedBy>
  <cp:revision>26</cp:revision>
  <dcterms:created xsi:type="dcterms:W3CDTF">2018-11-09T21:25:09Z</dcterms:created>
  <dcterms:modified xsi:type="dcterms:W3CDTF">2024-09-11T20:36:18Z</dcterms:modified>
</cp:coreProperties>
</file>