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embeddedFontLst>
    <p:embeddedFont>
      <p:font typeface="Oswald Medium" pitchFamily="2" charset="77"/>
      <p:regular r:id="rId28"/>
    </p:embeddedFont>
    <p:embeddedFont>
      <p:font typeface="Work Sans Black" pitchFamily="2" charset="77"/>
      <p:bold r:id="rId29"/>
      <p:italic r:id="rId30"/>
      <p:boldItalic r:id="rId31"/>
    </p:embeddedFont>
    <p:embeddedFont>
      <p:font typeface="Work Sans ExtraBold" pitchFamily="2" charset="77"/>
      <p:bold r:id="rId32"/>
      <p:italic r:id="rId33"/>
      <p:boldItalic r:id="rId34"/>
    </p:embeddedFont>
    <p:embeddedFont>
      <p:font typeface="Work Sans Medium" pitchFamily="2" charset="77"/>
      <p:regular r:id="rId35"/>
      <p:italic r:id="rId36"/>
    </p:embeddedFont>
    <p:embeddedFont>
      <p:font typeface="Work Sans SemiBold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9CCD60-A3E1-8609-0DA4-D0F041F050F4}" name="Benefield, Emme" initials="EB" userId="S::emcmurray05@tamu.edu::87fc66d3-20b0-4dd8-beb0-3d94d6d103d5" providerId="AD"/>
  <p188:author id="{6FA1A3F3-B365-B59C-86C9-74D8A218BB58}" name="Loudermilk, Melissa" initials="" userId="S::mloudermilk@tamu.edu::bc4ddb67-1772-485b-897a-63555e1c0c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89829-6463-B648-B292-31A2E6C92474}" v="27" dt="2025-08-14T13:26:34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/>
    <p:restoredTop sz="94694"/>
  </p:normalViewPr>
  <p:slideViewPr>
    <p:cSldViewPr snapToGrid="0">
      <p:cViewPr varScale="1">
        <p:scale>
          <a:sx n="141" d="100"/>
          <a:sy n="14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ak, Donna Christine" userId="30673a1b-4994-460a-a212-7259efc09115" providerId="ADAL" clId="{00AC4C19-F7A2-59AE-A6E0-512115DB90F9}"/>
    <pc:docChg chg="undo custSel addSld modSld modMainMaster">
      <pc:chgData name="Malak, Donna Christine" userId="30673a1b-4994-460a-a212-7259efc09115" providerId="ADAL" clId="{00AC4C19-F7A2-59AE-A6E0-512115DB90F9}" dt="2025-08-26T19:57:51.147" v="3" actId="680"/>
      <pc:docMkLst>
        <pc:docMk/>
      </pc:docMkLst>
      <pc:sldChg chg="add">
        <pc:chgData name="Malak, Donna Christine" userId="30673a1b-4994-460a-a212-7259efc09115" providerId="ADAL" clId="{00AC4C19-F7A2-59AE-A6E0-512115DB90F9}" dt="2025-08-26T19:57:29.729" v="2" actId="2890"/>
        <pc:sldMkLst>
          <pc:docMk/>
          <pc:sldMk cId="522595872" sldId="281"/>
        </pc:sldMkLst>
      </pc:sldChg>
      <pc:sldChg chg="new">
        <pc:chgData name="Malak, Donna Christine" userId="30673a1b-4994-460a-a212-7259efc09115" providerId="ADAL" clId="{00AC4C19-F7A2-59AE-A6E0-512115DB90F9}" dt="2025-08-26T19:57:51.147" v="3" actId="680"/>
        <pc:sldMkLst>
          <pc:docMk/>
          <pc:sldMk cId="958032945" sldId="282"/>
        </pc:sldMkLst>
      </pc:sldChg>
      <pc:sldMasterChg chg="addSldLayout delSldLayout modSldLayout">
        <pc:chgData name="Malak, Donna Christine" userId="30673a1b-4994-460a-a212-7259efc09115" providerId="ADAL" clId="{00AC4C19-F7A2-59AE-A6E0-512115DB90F9}" dt="2025-08-26T19:53:07.265" v="1" actId="2890"/>
        <pc:sldMasterMkLst>
          <pc:docMk/>
          <pc:sldMasterMk cId="4275126016" sldId="2147483648"/>
        </pc:sldMasterMkLst>
        <pc:sldLayoutChg chg="add del mod modTransition">
          <pc:chgData name="Malak, Donna Christine" userId="30673a1b-4994-460a-a212-7259efc09115" providerId="ADAL" clId="{00AC4C19-F7A2-59AE-A6E0-512115DB90F9}" dt="2025-08-26T19:53:07.265" v="1" actId="2890"/>
          <pc:sldLayoutMkLst>
            <pc:docMk/>
            <pc:sldMasterMk cId="4275126016" sldId="2147483648"/>
            <pc:sldLayoutMk cId="3096876173" sldId="2147483679"/>
          </pc:sldLayoutMkLst>
        </pc:sldLayoutChg>
      </pc:sldMasterChg>
    </pc:docChg>
  </pc:docChgLst>
  <pc:docChgLst>
    <pc:chgData name="Malak, Donna Christine" userId="30673a1b-4994-460a-a212-7259efc09115" providerId="ADAL" clId="{3B789829-6463-B648-B292-31A2E6C92474}"/>
    <pc:docChg chg="undo custSel modSld modMainMaster">
      <pc:chgData name="Malak, Donna Christine" userId="30673a1b-4994-460a-a212-7259efc09115" providerId="ADAL" clId="{3B789829-6463-B648-B292-31A2E6C92474}" dt="2025-07-22T23:37:59.578" v="44" actId="692"/>
      <pc:docMkLst>
        <pc:docMk/>
      </pc:docMkLst>
      <pc:sldMasterChg chg="addSldLayout modSldLayout">
        <pc:chgData name="Malak, Donna Christine" userId="30673a1b-4994-460a-a212-7259efc09115" providerId="ADAL" clId="{3B789829-6463-B648-B292-31A2E6C92474}" dt="2025-07-22T23:37:59.578" v="44" actId="692"/>
        <pc:sldMasterMkLst>
          <pc:docMk/>
          <pc:sldMasterMk cId="4275126016" sldId="2147483648"/>
        </pc:sldMasterMkLst>
        <pc:sldLayoutChg chg="modSp mod">
          <pc:chgData name="Malak, Donna Christine" userId="30673a1b-4994-460a-a212-7259efc09115" providerId="ADAL" clId="{3B789829-6463-B648-B292-31A2E6C92474}" dt="2025-07-22T22:06:07.867" v="2" actId="1076"/>
          <pc:sldLayoutMkLst>
            <pc:docMk/>
            <pc:sldMasterMk cId="4275126016" sldId="2147483648"/>
            <pc:sldLayoutMk cId="1385109464" sldId="2147483664"/>
          </pc:sldLayoutMkLst>
        </pc:sldLayoutChg>
        <pc:sldLayoutChg chg="addSp modSp add mod modTransition setBg">
          <pc:chgData name="Malak, Donna Christine" userId="30673a1b-4994-460a-a212-7259efc09115" providerId="ADAL" clId="{3B789829-6463-B648-B292-31A2E6C92474}" dt="2025-07-22T22:07:01.738" v="29" actId="207"/>
          <pc:sldLayoutMkLst>
            <pc:docMk/>
            <pc:sldMasterMk cId="4275126016" sldId="2147483648"/>
            <pc:sldLayoutMk cId="1583000512" sldId="2147483677"/>
          </pc:sldLayoutMkLst>
        </pc:sldLayoutChg>
        <pc:sldLayoutChg chg="addSp modSp add mod modTransition">
          <pc:chgData name="Malak, Donna Christine" userId="30673a1b-4994-460a-a212-7259efc09115" providerId="ADAL" clId="{3B789829-6463-B648-B292-31A2E6C92474}" dt="2025-07-22T23:37:59.578" v="44" actId="692"/>
          <pc:sldLayoutMkLst>
            <pc:docMk/>
            <pc:sldMasterMk cId="4275126016" sldId="2147483648"/>
            <pc:sldLayoutMk cId="2881728235" sldId="214748367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A7BD-0E6C-09EA-4836-E1DD9C06A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25871"/>
            <a:ext cx="9144000" cy="1806257"/>
          </a:xfrm>
        </p:spPr>
        <p:txBody>
          <a:bodyPr anchor="b"/>
          <a:lstStyle>
            <a:lvl1pPr algn="l">
              <a:defRPr sz="6000" b="1" i="0">
                <a:latin typeface="Work Sans ExtraBold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89393-E6F5-F9A5-E14E-70736B24E6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31218"/>
            <a:ext cx="9144000" cy="417153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1A06E6-C363-CCF8-B22C-565F670F7C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986121"/>
            <a:ext cx="4051300" cy="247014"/>
          </a:xfrm>
        </p:spPr>
        <p:txBody>
          <a:bodyPr lIns="91440" tIns="0" bIns="0"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12376-A406-89E8-EF10-CDB8779D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150" y="1587500"/>
            <a:ext cx="38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8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8167" y="1452381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858" y="1450952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543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9858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E434D84-188D-8B43-6568-0672D8413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542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074F146-EA24-DE89-B8D8-027D3B6B16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9858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3" name="Picture 2" descr="A logo of a college&#10;&#10;AI-generated content may be incorrect.">
            <a:extLst>
              <a:ext uri="{FF2B5EF4-FFF2-40B4-BE49-F238E27FC236}">
                <a16:creationId xmlns:a16="http://schemas.microsoft.com/office/drawing/2014/main" id="{00CAC60B-0D20-DCFB-8CDC-8020EB072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517" y="1452381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111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8741" y="1450952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B877B-8193-731E-83BE-BEAC24C0B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2335" y="764187"/>
            <a:ext cx="38100" cy="56261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893" y="2211600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8741" y="2211600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B93D428-1C5F-2CCD-E5B9-82F98178A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893" y="3334693"/>
            <a:ext cx="2948064" cy="2604076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1AB3083-7D54-02BD-89A4-4792F8D061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8741" y="3327943"/>
            <a:ext cx="2948064" cy="2604076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8BF951-88A5-C21F-22E2-E8F6C3CDE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5965" y="1401769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3F997-AFA4-1F7E-2F3D-F634FD5C56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5965" y="2162417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4334020-B787-F753-952A-79DEE10313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5965" y="3334693"/>
            <a:ext cx="2948064" cy="2604076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70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517" y="1452381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111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8741" y="1450952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B877B-8193-731E-83BE-BEAC24C0B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2335" y="764187"/>
            <a:ext cx="38100" cy="56261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893" y="2211600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8741" y="2211600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8BF951-88A5-C21F-22E2-E8F6C3CDE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5965" y="1401769"/>
            <a:ext cx="2948064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3F997-AFA4-1F7E-2F3D-F634FD5C56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5965" y="2162417"/>
            <a:ext cx="2948064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4D04-E516-0C0C-BFF7-EF1AB287EF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0893" y="3326932"/>
            <a:ext cx="2947987" cy="260508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1D5C53-46D1-88CF-62B6-BBA09B61B45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98741" y="3326608"/>
            <a:ext cx="2947987" cy="260508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4EFCF7-272B-1D17-B70F-AB9A165C32B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515965" y="3326608"/>
            <a:ext cx="2947987" cy="260508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5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llege&#10;&#10;AI-generated content may be incorrect.">
            <a:extLst>
              <a:ext uri="{FF2B5EF4-FFF2-40B4-BE49-F238E27FC236}">
                <a16:creationId xmlns:a16="http://schemas.microsoft.com/office/drawing/2014/main" id="{73EAE54E-0562-2815-404D-46709F472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080CDF-D43E-A3ED-CB09-56B264E6B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2" y="1814025"/>
            <a:ext cx="8524875" cy="322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 i="1">
                <a:solidFill>
                  <a:schemeClr val="tx2"/>
                </a:solidFill>
                <a:latin typeface="Work Sans Medium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 quote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2E0379-12FB-559D-716F-5D116527D2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107" y="5383161"/>
            <a:ext cx="6319786" cy="339213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ATTRIBUTION</a:t>
            </a:r>
          </a:p>
        </p:txBody>
      </p:sp>
    </p:spTree>
    <p:extLst>
      <p:ext uri="{BB962C8B-B14F-4D97-AF65-F5344CB8AC3E}">
        <p14:creationId xmlns:p14="http://schemas.microsoft.com/office/powerpoint/2010/main" val="138510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(1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67E4BF-42A7-6105-16C0-BDE02F3239CC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341C9-F174-4731-A9E3-7A0774D95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1497495"/>
            <a:ext cx="4025348" cy="98066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5AD806B-DBB3-BEB5-AD84-3ADA9FF5CF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726" y="998151"/>
            <a:ext cx="4051300" cy="247014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6C887FB-499C-2EDF-4BDC-D4C1805D2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26" y="2730487"/>
            <a:ext cx="4051300" cy="3286000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85EBF5-67F6-DBD8-CCB5-F23039FBD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43" y="1501774"/>
            <a:ext cx="606564" cy="606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DE6A47-9441-B0E6-2C16-81CA4EA1B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1443" y="2440003"/>
            <a:ext cx="606564" cy="606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F9A232-B6F9-0FEF-5F5A-D22193FBDE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56549" y="3378232"/>
            <a:ext cx="606564" cy="6065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0E8B89-A32C-4D19-DD31-7635A05BAB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51443" y="4316461"/>
            <a:ext cx="606564" cy="606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4608BC-5C92-7C79-80F2-D046C08498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51443" y="5254690"/>
            <a:ext cx="606564" cy="606564"/>
          </a:xfrm>
          <a:prstGeom prst="rect">
            <a:avLst/>
          </a:prstGeom>
        </p:spPr>
      </p:pic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E24DA9E-0514-B532-06C8-B49E27EAA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2518" y="1501775"/>
            <a:ext cx="4651375" cy="606564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37DA0E-2C68-38CE-9E90-9E12E02FF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2517" y="2440003"/>
            <a:ext cx="4651375" cy="606564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229ADDA-698B-1BA6-C451-185AD7E35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517" y="3378232"/>
            <a:ext cx="4651375" cy="606564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51D7E4D8-AC41-CAA7-44CF-84C94D910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2517" y="4316461"/>
            <a:ext cx="4651375" cy="606564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C1AD3DB-EE1D-54EB-A9AC-0A749217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2517" y="5254690"/>
            <a:ext cx="4651375" cy="606564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0267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67E4BF-42A7-6105-16C0-BDE02F3239CC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341C9-F174-4731-A9E3-7A0774D95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1497495"/>
            <a:ext cx="4025348" cy="98066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6C887FB-499C-2EDF-4BDC-D4C1805D2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26" y="2730487"/>
            <a:ext cx="4051300" cy="3286000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E24DA9E-0514-B532-06C8-B49E27EAA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698000"/>
            <a:ext cx="5151120" cy="3843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8679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9F093-64B0-A826-8C3F-00A4E32A14EA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991BF4-F2A8-57A7-B999-17240827A5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99651" y="1399692"/>
            <a:ext cx="6135758" cy="409050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18B6935-C035-5E8D-AF26-842675B54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4109" y="5507366"/>
            <a:ext cx="4051300" cy="393562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0" i="1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D086C-7AF2-E600-A2DD-5C219CCD4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1497495"/>
            <a:ext cx="4025348" cy="98066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2E473A4-69BD-932D-EE5C-2FF6DFD5C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26" y="2730487"/>
            <a:ext cx="4051300" cy="3286000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139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9F093-64B0-A826-8C3F-00A4E32A14EA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991BF4-F2A8-57A7-B999-17240827A5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639" y="559878"/>
            <a:ext cx="3619627" cy="542944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7638F-AE2C-DCFE-7E3A-BC01C3C77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1497495"/>
            <a:ext cx="4025348" cy="98066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240EC6B-FCED-3C5F-EC90-F30F145C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26" y="2730487"/>
            <a:ext cx="4051300" cy="3286000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6541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9F093-64B0-A826-8C3F-00A4E32A14EA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logo of a college&#10;&#10;AI-generated content may be incorrect.">
            <a:extLst>
              <a:ext uri="{FF2B5EF4-FFF2-40B4-BE49-F238E27FC236}">
                <a16:creationId xmlns:a16="http://schemas.microsoft.com/office/drawing/2014/main" id="{DC25EEC0-A533-568C-D97B-405E1DF38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39F94E4-BD97-E5D8-2991-A89D26E0BC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4876800" y="0"/>
            <a:ext cx="7315200" cy="6858000"/>
          </a:xfrm>
          <a:custGeom>
            <a:avLst/>
            <a:gdLst>
              <a:gd name="connsiteX0" fmla="*/ 6083629 w 7315200"/>
              <a:gd name="connsiteY0" fmla="*/ 378527 h 6858000"/>
              <a:gd name="connsiteX1" fmla="*/ 6083629 w 7315200"/>
              <a:gd name="connsiteY1" fmla="*/ 1155767 h 6858000"/>
              <a:gd name="connsiteX2" fmla="*/ 6860869 w 7315200"/>
              <a:gd name="connsiteY2" fmla="*/ 1155767 h 6858000"/>
              <a:gd name="connsiteX3" fmla="*/ 6860869 w 7315200"/>
              <a:gd name="connsiteY3" fmla="*/ 378527 h 6858000"/>
              <a:gd name="connsiteX4" fmla="*/ 0 w 7315200"/>
              <a:gd name="connsiteY4" fmla="*/ 0 h 6858000"/>
              <a:gd name="connsiteX5" fmla="*/ 7315200 w 7315200"/>
              <a:gd name="connsiteY5" fmla="*/ 0 h 6858000"/>
              <a:gd name="connsiteX6" fmla="*/ 7315200 w 7315200"/>
              <a:gd name="connsiteY6" fmla="*/ 6858000 h 6858000"/>
              <a:gd name="connsiteX7" fmla="*/ 0 w 7315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0" h="6858000">
                <a:moveTo>
                  <a:pt x="6083629" y="378527"/>
                </a:moveTo>
                <a:lnTo>
                  <a:pt x="6083629" y="1155767"/>
                </a:lnTo>
                <a:lnTo>
                  <a:pt x="6860869" y="1155767"/>
                </a:lnTo>
                <a:lnTo>
                  <a:pt x="6860869" y="378527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216A-B716-8100-4E90-3F8804BA9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1497495"/>
            <a:ext cx="4025348" cy="98066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33155C6-A8B4-D2BB-AB58-6B0BA49B1B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26" y="2730487"/>
            <a:ext cx="4051300" cy="3286000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4064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8BA2-80F9-EBF8-E6B5-CCC90CDC6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75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0081-0877-F0D0-6C52-3BBE01A8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33315"/>
          </a:xfrm>
        </p:spPr>
        <p:txBody>
          <a:bodyPr anchor="ctr"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7EED-519B-B140-8D39-EA586F43EC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5475" y="2298700"/>
            <a:ext cx="3932237" cy="367055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12B17-0AF5-F1BE-6C9A-1F1081ECA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400" y="611187"/>
            <a:ext cx="381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A7BD-0E6C-09EA-4836-E1DD9C06A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8100" y="1587500"/>
            <a:ext cx="7184570" cy="1736749"/>
          </a:xfrm>
        </p:spPr>
        <p:txBody>
          <a:bodyPr anchor="b">
            <a:noAutofit/>
          </a:bodyPr>
          <a:lstStyle>
            <a:lvl1pPr algn="l">
              <a:defRPr sz="4800" b="1" i="0">
                <a:latin typeface="Work Sans ExtraBold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89393-E6F5-F9A5-E14E-70736B24E6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8100" y="3483477"/>
            <a:ext cx="7184570" cy="1787023"/>
          </a:xfrm>
        </p:spPr>
        <p:txBody>
          <a:bodyPr/>
          <a:lstStyle>
            <a:lvl1pPr marL="0" indent="0" algn="l">
              <a:buNone/>
              <a:defRPr sz="240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982675-1CC6-F616-C808-67C9CF133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0" y="1587500"/>
            <a:ext cx="38100" cy="3683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E96E93-E584-56C1-AB34-AABA8BFEC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789" y="1587500"/>
            <a:ext cx="2180771" cy="368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0" b="0" i="0">
                <a:latin typeface="Oswald Medium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212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0EBD3-0EC1-05C1-27E9-E2DC32CC31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50277" y="956491"/>
            <a:ext cx="9036594" cy="31771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Epic or Spirit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D4DD26-7FF8-75E8-FA91-CD50DF0A3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82297" y="1871617"/>
            <a:ext cx="2796112" cy="4029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Portrait Photo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144746-C6AE-4B6E-ECC2-85D5D078ACE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88499" y="4578168"/>
            <a:ext cx="1032654" cy="1031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ACBA09A-A040-7CBE-4FA7-842DC23929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5845" y="4578168"/>
            <a:ext cx="1032654" cy="1031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6AEC8C-E007-0055-B744-27AC5B3A33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23191" y="4578168"/>
            <a:ext cx="1032654" cy="10312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3DAF06-961D-6FC7-BB62-0CF492C0947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53669" y="3915955"/>
            <a:ext cx="3228628" cy="1985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Together Photo</a:t>
            </a:r>
          </a:p>
        </p:txBody>
      </p:sp>
    </p:spTree>
    <p:extLst>
      <p:ext uri="{BB962C8B-B14F-4D97-AF65-F5344CB8AC3E}">
        <p14:creationId xmlns:p14="http://schemas.microsoft.com/office/powerpoint/2010/main" val="30013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- Ligh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0EBD3-0EC1-05C1-27E9-E2DC32CC31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50277" y="956491"/>
            <a:ext cx="9036594" cy="31771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Epic or Spirit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D4DD26-7FF8-75E8-FA91-CD50DF0A3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82297" y="1871617"/>
            <a:ext cx="2796112" cy="4029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Portrait Photo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144746-C6AE-4B6E-ECC2-85D5D078ACE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88499" y="4578168"/>
            <a:ext cx="1032654" cy="1031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ACBA09A-A040-7CBE-4FA7-842DC23929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5845" y="4578168"/>
            <a:ext cx="1032654" cy="10312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6AEC8C-E007-0055-B744-27AC5B3A33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23191" y="4578168"/>
            <a:ext cx="1032654" cy="10312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Detail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3DAF06-961D-6FC7-BB62-0CF492C0947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53669" y="3915955"/>
            <a:ext cx="3228628" cy="1985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Together Photo</a:t>
            </a:r>
          </a:p>
        </p:txBody>
      </p:sp>
      <p:pic>
        <p:nvPicPr>
          <p:cNvPr id="4" name="Picture 3" descr="A logo of a college&#10;&#10;AI-generated content may be incorrect.">
            <a:extLst>
              <a:ext uri="{FF2B5EF4-FFF2-40B4-BE49-F238E27FC236}">
                <a16:creationId xmlns:a16="http://schemas.microsoft.com/office/drawing/2014/main" id="{906CBE43-526B-2246-4BA7-E6B89417A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 - WithPhotos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dome on top&#10;&#10;AI-generated content may be incorrect.">
            <a:extLst>
              <a:ext uri="{FF2B5EF4-FFF2-40B4-BE49-F238E27FC236}">
                <a16:creationId xmlns:a16="http://schemas.microsoft.com/office/drawing/2014/main" id="{DA262343-18C1-0233-5651-D86D547BC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499" y="956491"/>
            <a:ext cx="9034372" cy="3177178"/>
          </a:xfrm>
          <a:prstGeom prst="rect">
            <a:avLst/>
          </a:prstGeom>
        </p:spPr>
      </p:pic>
      <p:pic>
        <p:nvPicPr>
          <p:cNvPr id="4" name="Picture 3" descr="A close-up of a building&#10;&#10;AI-generated content may be incorrect.">
            <a:extLst>
              <a:ext uri="{FF2B5EF4-FFF2-40B4-BE49-F238E27FC236}">
                <a16:creationId xmlns:a16="http://schemas.microsoft.com/office/drawing/2014/main" id="{3841F4F7-9E27-6A05-5051-9E6B49815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>
          <a:xfrm>
            <a:off x="1619856" y="4578168"/>
            <a:ext cx="1032654" cy="1031240"/>
          </a:xfrm>
          <a:prstGeom prst="rect">
            <a:avLst/>
          </a:prstGeom>
        </p:spPr>
      </p:pic>
      <p:pic>
        <p:nvPicPr>
          <p:cNvPr id="5" name="Picture 4" descr="A hand giving a thumbs up&#10;&#10;AI-generated content may be incorrect.">
            <a:extLst>
              <a:ext uri="{FF2B5EF4-FFF2-40B4-BE49-F238E27FC236}">
                <a16:creationId xmlns:a16="http://schemas.microsoft.com/office/drawing/2014/main" id="{FBE9FF7C-9EE6-A6C6-AA78-57DDD77A01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2"/>
          <a:stretch>
            <a:fillRect/>
          </a:stretch>
        </p:blipFill>
        <p:spPr>
          <a:xfrm>
            <a:off x="2652510" y="4578168"/>
            <a:ext cx="1032654" cy="1031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C86B6-48A7-B065-D8D5-DF82CBC110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3669" y="3919505"/>
            <a:ext cx="3228628" cy="201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82A9B-4637-C05D-04FF-1B2A7102A3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136" y="4578168"/>
            <a:ext cx="1032654" cy="1031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5DD84-C517-4C49-D414-AC67C3094B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297" y="1904559"/>
            <a:ext cx="2857204" cy="4029892"/>
          </a:xfrm>
          <a:prstGeom prst="rect">
            <a:avLst/>
          </a:prstGeom>
          <a:noFill/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FA031F2-3400-20F3-6292-FCC0C1D289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314" y="974725"/>
            <a:ext cx="807548" cy="8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1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 - WithPhotos - Ligh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college&#10;&#10;AI-generated content may be incorrect.">
            <a:extLst>
              <a:ext uri="{FF2B5EF4-FFF2-40B4-BE49-F238E27FC236}">
                <a16:creationId xmlns:a16="http://schemas.microsoft.com/office/drawing/2014/main" id="{906CBE43-526B-2246-4BA7-E6B89417A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96" y="831782"/>
            <a:ext cx="1082674" cy="1082674"/>
          </a:xfrm>
          <a:prstGeom prst="rect">
            <a:avLst/>
          </a:prstGeom>
        </p:spPr>
      </p:pic>
      <p:pic>
        <p:nvPicPr>
          <p:cNvPr id="8" name="Picture 7" descr="A building with a dome on top&#10;&#10;AI-generated content may be incorrect.">
            <a:extLst>
              <a:ext uri="{FF2B5EF4-FFF2-40B4-BE49-F238E27FC236}">
                <a16:creationId xmlns:a16="http://schemas.microsoft.com/office/drawing/2014/main" id="{2300A987-B35B-3B8E-C281-80D1B7E161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499" y="956491"/>
            <a:ext cx="9034372" cy="3177178"/>
          </a:xfrm>
          <a:prstGeom prst="rect">
            <a:avLst/>
          </a:prstGeom>
        </p:spPr>
      </p:pic>
      <p:pic>
        <p:nvPicPr>
          <p:cNvPr id="15" name="Picture 14" descr="A close-up of a building&#10;&#10;AI-generated content may be incorrect.">
            <a:extLst>
              <a:ext uri="{FF2B5EF4-FFF2-40B4-BE49-F238E27FC236}">
                <a16:creationId xmlns:a16="http://schemas.microsoft.com/office/drawing/2014/main" id="{311702C7-F321-A95A-6E8C-CB5392936C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>
          <a:xfrm>
            <a:off x="1619856" y="4578168"/>
            <a:ext cx="1032654" cy="1031240"/>
          </a:xfrm>
          <a:prstGeom prst="rect">
            <a:avLst/>
          </a:prstGeom>
        </p:spPr>
      </p:pic>
      <p:pic>
        <p:nvPicPr>
          <p:cNvPr id="17" name="Picture 16" descr="A hand giving a thumbs up&#10;&#10;AI-generated content may be incorrect.">
            <a:extLst>
              <a:ext uri="{FF2B5EF4-FFF2-40B4-BE49-F238E27FC236}">
                <a16:creationId xmlns:a16="http://schemas.microsoft.com/office/drawing/2014/main" id="{A4B66CA1-ED0C-FC6A-FD22-5C869D8D6C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2"/>
          <a:stretch>
            <a:fillRect/>
          </a:stretch>
        </p:blipFill>
        <p:spPr>
          <a:xfrm>
            <a:off x="2652510" y="4578168"/>
            <a:ext cx="1032654" cy="1031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C04157-8698-28F9-E534-A359DBC9AB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3669" y="3919505"/>
            <a:ext cx="3228628" cy="2018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545F04-F435-BFB7-5968-80E55CA269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136" y="4578168"/>
            <a:ext cx="1032654" cy="10312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7E5B49-870A-7D8A-6868-21321AF51C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297" y="1904559"/>
            <a:ext cx="2857204" cy="402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95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0EBD3-0EC1-05C1-27E9-E2DC32CC31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33697" y="1445218"/>
            <a:ext cx="6658303" cy="26695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Epic or Spirit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D4DD26-7FF8-75E8-FA91-CD50DF0A3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686803" y="3158205"/>
            <a:ext cx="1852268" cy="26695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Portrait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3DAF06-961D-6FC7-BB62-0CF492C0947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092828" y="4502867"/>
            <a:ext cx="2138785" cy="13153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Together 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BB6125-8788-8B1F-D561-0C0EBB60B0D6}"/>
              </a:ext>
            </a:extLst>
          </p:cNvPr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F6A612-85E6-ACE5-81DA-C0138529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726" y="2403613"/>
            <a:ext cx="4025348" cy="2050774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036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9E5AE5-3E25-2ADF-3B08-B555C1D23F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10960100 w 12192000"/>
              <a:gd name="connsiteY0" fmla="*/ 377824 h 6857999"/>
              <a:gd name="connsiteX1" fmla="*/ 10960100 w 12192000"/>
              <a:gd name="connsiteY1" fmla="*/ 1158875 h 6857999"/>
              <a:gd name="connsiteX2" fmla="*/ 11734800 w 12192000"/>
              <a:gd name="connsiteY2" fmla="*/ 1158875 h 6857999"/>
              <a:gd name="connsiteX3" fmla="*/ 11734800 w 12192000"/>
              <a:gd name="connsiteY3" fmla="*/ 377824 h 6857999"/>
              <a:gd name="connsiteX4" fmla="*/ 0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10960100" y="377824"/>
                </a:moveTo>
                <a:lnTo>
                  <a:pt x="10960100" y="1158875"/>
                </a:lnTo>
                <a:lnTo>
                  <a:pt x="11734800" y="1158875"/>
                </a:lnTo>
                <a:lnTo>
                  <a:pt x="11734800" y="3778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Full slide photo</a:t>
            </a:r>
          </a:p>
        </p:txBody>
      </p:sp>
      <p:pic>
        <p:nvPicPr>
          <p:cNvPr id="4" name="Picture 3" descr="A logo of a college&#10;&#10;AI-generated content may be incorrect.">
            <a:extLst>
              <a:ext uri="{FF2B5EF4-FFF2-40B4-BE49-F238E27FC236}">
                <a16:creationId xmlns:a16="http://schemas.microsoft.com/office/drawing/2014/main" id="{906CBE43-526B-2246-4BA7-E6B89417A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gether, We St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C1D5-6B1A-B8C3-75A9-0D749BE43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806" y="3310361"/>
            <a:ext cx="7990387" cy="1261640"/>
          </a:xfrm>
          <a:prstGeom prst="rect">
            <a:avLst/>
          </a:prstGeom>
        </p:spPr>
      </p:pic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E41517A-A746-ED05-BA25-F18D9DE61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425" y="1576761"/>
            <a:ext cx="107315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8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ger Imp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1F5D6-A521-CF21-0B12-1CCCAC7FE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012" y="3310361"/>
            <a:ext cx="9209972" cy="1261640"/>
          </a:xfrm>
          <a:prstGeom prst="rect">
            <a:avLst/>
          </a:prstGeom>
        </p:spPr>
      </p:pic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E45481E-DC73-BBC8-855A-87FB6FD08E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425" y="1576761"/>
            <a:ext cx="107315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2914-BA2E-465D-7500-68C4C555B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84E0-67F0-BE52-7D03-A00E806EE6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1631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2914-BA2E-465D-7500-68C4C555B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84E0-67F0-BE52-7D03-A00E806EE6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4" name="Picture 3" descr="A logo of a college&#10;&#10;AI-generated content may be incorrect.">
            <a:extLst>
              <a:ext uri="{FF2B5EF4-FFF2-40B4-BE49-F238E27FC236}">
                <a16:creationId xmlns:a16="http://schemas.microsoft.com/office/drawing/2014/main" id="{E372C845-72CB-2DE4-6910-DC734A117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Gray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2914-BA2E-465D-7500-68C4C555B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84E0-67F0-BE52-7D03-A00E806EE6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4" name="Picture 3" descr="A logo of a college&#10;&#10;AI-generated content may be incorrect.">
            <a:extLst>
              <a:ext uri="{FF2B5EF4-FFF2-40B4-BE49-F238E27FC236}">
                <a16:creationId xmlns:a16="http://schemas.microsoft.com/office/drawing/2014/main" id="{E372C845-72CB-2DE4-6910-DC734A117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26" y="222587"/>
            <a:ext cx="1082674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6018" y="1452381"/>
            <a:ext cx="880308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282" y="697593"/>
            <a:ext cx="38100" cy="56261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5394" y="2211600"/>
            <a:ext cx="8803087" cy="88306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E434D84-188D-8B43-6568-0672D8413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5393" y="3334693"/>
            <a:ext cx="880308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7100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8167" y="1452381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858" y="1450952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543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9858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4D04-E516-0C0C-BFF7-EF1AB287EF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97544" y="3326932"/>
            <a:ext cx="4200497" cy="26050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1D5C53-46D1-88CF-62B6-BBA09B61B45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29859" y="3326608"/>
            <a:ext cx="4200497" cy="26050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8167" y="1452381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858" y="1450952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543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9858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E434D84-188D-8B43-6568-0672D8413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542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074F146-EA24-DE89-B8D8-027D3B6B16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9858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2057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8A73D-7DE8-1366-A296-B19A56B4E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8167" y="1452381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40B-0477-8AA2-6962-DE8A9C33E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697593"/>
            <a:ext cx="38100" cy="5626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E1D0059-3BAE-5D79-227C-2607680F8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858" y="1450952"/>
            <a:ext cx="4200607" cy="57655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SUBTITLE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3B860-6CD5-C2B4-D4D3-2B1EA47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543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FFEDBF-2E9A-0EB3-22CD-32CA11732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9858" y="2211600"/>
            <a:ext cx="4200607" cy="883066"/>
          </a:xfrm>
        </p:spPr>
        <p:txBody>
          <a:bodyPr anchor="t">
            <a:normAutofit/>
          </a:bodyPr>
          <a:lstStyle>
            <a:lvl1pPr marL="0" indent="0">
              <a:buNone/>
              <a:defRPr sz="2400" b="1" i="0">
                <a:latin typeface="Work Sans ExtraBold" pitchFamily="2" charset="77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E434D84-188D-8B43-6568-0672D8413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542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074F146-EA24-DE89-B8D8-027D3B6B16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9858" y="3334693"/>
            <a:ext cx="4200607" cy="2604076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Work Sans Medium" pitchFamily="2" charset="77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DA3736-3D2A-1E12-E8F7-8DCB503E2E4D}"/>
              </a:ext>
            </a:extLst>
          </p:cNvPr>
          <p:cNvCxnSpPr/>
          <p:nvPr userDrawn="1"/>
        </p:nvCxnSpPr>
        <p:spPr>
          <a:xfrm>
            <a:off x="6303077" y="697593"/>
            <a:ext cx="0" cy="93534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760EB5-ED05-DBA5-7A54-72C493370DAF}"/>
              </a:ext>
            </a:extLst>
          </p:cNvPr>
          <p:cNvCxnSpPr>
            <a:cxnSpLocks/>
          </p:cNvCxnSpPr>
          <p:nvPr userDrawn="1"/>
        </p:nvCxnSpPr>
        <p:spPr>
          <a:xfrm>
            <a:off x="6303077" y="1632933"/>
            <a:ext cx="0" cy="4181534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2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E5C6B-45D0-8814-837A-177FEB5F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888DF-4B9F-D4DA-532D-36A330904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34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9C8D1-CF6E-483D-9205-7E5C72720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4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i="0" spc="300">
                <a:solidFill>
                  <a:schemeClr val="tx1">
                    <a:tint val="82000"/>
                  </a:schemeClr>
                </a:solidFill>
                <a:latin typeface="Work Sans Medium" pitchFamily="2" charset="77"/>
              </a:defRPr>
            </a:lvl1pPr>
          </a:lstStyle>
          <a:p>
            <a:fld id="{72F4A845-11B0-FD4B-8352-C1E3C350D97A}" type="datetimeFigureOut">
              <a:rPr lang="en-US" smtClean="0"/>
              <a:pPr/>
              <a:t>8/26/25</a:t>
            </a:fld>
            <a:endParaRPr lang="en-US" dirty="0"/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1FA747D-FAED-79A6-9DA8-E3AFA275904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911" y="398493"/>
            <a:ext cx="739776" cy="739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2C3D2-6C9D-4DE0-B34B-F4197E64374B}"/>
              </a:ext>
            </a:extLst>
          </p:cNvPr>
          <p:cNvSpPr txBox="1"/>
          <p:nvPr userDrawn="1"/>
        </p:nvSpPr>
        <p:spPr>
          <a:xfrm>
            <a:off x="8623300" y="6256707"/>
            <a:ext cx="315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0" spc="300" dirty="0">
                <a:latin typeface="Work Sans SemiBold" pitchFamily="2" charset="77"/>
              </a:rPr>
              <a:t>TEXAS A&amp;M ENGINEERING</a:t>
            </a:r>
          </a:p>
        </p:txBody>
      </p:sp>
    </p:spTree>
    <p:extLst>
      <p:ext uri="{BB962C8B-B14F-4D97-AF65-F5344CB8AC3E}">
        <p14:creationId xmlns:p14="http://schemas.microsoft.com/office/powerpoint/2010/main" val="427512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0" r:id="rId4"/>
    <p:sldLayoutId id="2147483671" r:id="rId5"/>
    <p:sldLayoutId id="2147483676" r:id="rId6"/>
    <p:sldLayoutId id="2147483668" r:id="rId7"/>
    <p:sldLayoutId id="2147483669" r:id="rId8"/>
    <p:sldLayoutId id="2147483678" r:id="rId9"/>
    <p:sldLayoutId id="2147483677" r:id="rId10"/>
    <p:sldLayoutId id="2147483661" r:id="rId11"/>
    <p:sldLayoutId id="2147483667" r:id="rId12"/>
    <p:sldLayoutId id="2147483664" r:id="rId13"/>
    <p:sldLayoutId id="2147483654" r:id="rId14"/>
    <p:sldLayoutId id="2147483665" r:id="rId15"/>
    <p:sldLayoutId id="2147483655" r:id="rId16"/>
    <p:sldLayoutId id="2147483659" r:id="rId17"/>
    <p:sldLayoutId id="2147483663" r:id="rId18"/>
    <p:sldLayoutId id="2147483656" r:id="rId19"/>
    <p:sldLayoutId id="2147483657" r:id="rId20"/>
    <p:sldLayoutId id="2147483660" r:id="rId21"/>
    <p:sldLayoutId id="2147483675" r:id="rId22"/>
    <p:sldLayoutId id="2147483674" r:id="rId23"/>
    <p:sldLayoutId id="2147483666" r:id="rId24"/>
    <p:sldLayoutId id="2147483662" r:id="rId25"/>
    <p:sldLayoutId id="2147483672" r:id="rId26"/>
    <p:sldLayoutId id="214748367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Work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" pitchFamily="2" charset="77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" pitchFamily="2" charset="77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" pitchFamily="2" charset="77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" pitchFamily="2" charset="77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3DC214-46D9-42FE-3E4B-ACDBC32E2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8EF9B-5A5C-C709-E44F-551B68D9E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7422F3AA-C821-FB94-BDC7-055BBB5AA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9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6139682-4F7E-E391-538A-842D7071AF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76F1A90-29B6-20B1-CA8A-2ED1FEA153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header 3">
            <a:extLst>
              <a:ext uri="{FF2B5EF4-FFF2-40B4-BE49-F238E27FC236}">
                <a16:creationId xmlns:a16="http://schemas.microsoft.com/office/drawing/2014/main" id="{626061BE-41C1-804C-E58B-9AEA25294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B794CA-1F7D-887A-7162-1E0618E140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90E6195-8B50-E212-F815-7CC22AAF4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header 2">
            <a:extLst>
              <a:ext uri="{FF2B5EF4-FFF2-40B4-BE49-F238E27FC236}">
                <a16:creationId xmlns:a16="http://schemas.microsoft.com/office/drawing/2014/main" id="{C9AAC3F1-976C-017E-17A9-90FFE3D5E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B94C206-31FC-9526-2687-9056032AD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34380F-F1C3-1D57-8180-909AAD440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header 1">
            <a:extLst>
              <a:ext uri="{FF2B5EF4-FFF2-40B4-BE49-F238E27FC236}">
                <a16:creationId xmlns:a16="http://schemas.microsoft.com/office/drawing/2014/main" id="{4AD25E6A-65F0-9A43-10B9-244775803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7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D7DE0DE-47B7-73AA-C8CC-5D6A7F950EE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9F38439-D170-ABD8-E475-F43D0EA491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header 3">
            <a:extLst>
              <a:ext uri="{FF2B5EF4-FFF2-40B4-BE49-F238E27FC236}">
                <a16:creationId xmlns:a16="http://schemas.microsoft.com/office/drawing/2014/main" id="{2A897731-888D-1E3A-C96B-FCC54CCBD7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50ED40-BB73-CC38-8286-F2AC44FD54E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578919F-08D3-4EE0-C362-DAB3A1A18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header 2">
            <a:extLst>
              <a:ext uri="{FF2B5EF4-FFF2-40B4-BE49-F238E27FC236}">
                <a16:creationId xmlns:a16="http://schemas.microsoft.com/office/drawing/2014/main" id="{835EFF29-3018-D1D4-AB4E-6C6086C60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4153542-1F63-07BD-4287-54C0E5C12A0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D39687-5B6A-FC44-0EE5-DEE1DE74F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header 1">
            <a:extLst>
              <a:ext uri="{FF2B5EF4-FFF2-40B4-BE49-F238E27FC236}">
                <a16:creationId xmlns:a16="http://schemas.microsoft.com/office/drawing/2014/main" id="{3148C490-F7B2-EB1C-106B-F9E5B8E9A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5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90DBC8-9C10-A9D2-A87C-68A1B5F88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81F6FFC-C5B5-3ABE-CA55-F672AE642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6B2E34-6671-50C9-8E5A-B2EA085E1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1693991-1244-1631-623C-FA7B1050AC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5A8D928-CBB1-D4F4-ABF4-ACF427FC88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E083737-FCDE-FD87-A136-C48FB107D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556B48-2C25-3257-43F9-4381CD0D9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C329523-F4ED-A884-FD4C-94216E44B6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CC9E37-0025-8EDC-FA30-ABAD19B9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header 1">
            <a:extLst>
              <a:ext uri="{FF2B5EF4-FFF2-40B4-BE49-F238E27FC236}">
                <a16:creationId xmlns:a16="http://schemas.microsoft.com/office/drawing/2014/main" id="{2D0F09C2-9762-611A-B8EB-A139AC401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8B119E0-1E26-BA48-B94C-390E9D5DC5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5574E83-32F5-5EFD-412E-4181ECFD7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A1E771-AF52-74C9-96AB-C4949587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CCFA3-238D-58E5-96D0-483838873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060E09-A731-9C3E-66B5-C069D9B47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AC88249-3A26-179F-675B-ADB7E1986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C664A-A03F-D857-D778-2F30F8A7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2F8D42-391E-3DB6-8C30-649D51A61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8AA0-4B95-F0A9-F935-A92EB49F87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6512B-72D7-9271-3E96-137A1C3438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65BAD3E-7A2D-411A-E421-DD80FF522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454D343-66F5-7C91-8A2A-E8D7361F2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541C-50C5-641A-27AB-B5CA947F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D64C7AD-3064-5893-9625-64E05057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7AE718C-9390-FBFB-39C8-DFD2BC73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493B73-B510-277E-EA8C-DA99454E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EA11B1-5099-E6F1-1C2A-DAED00A94B0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A50683-AC7B-07FF-9EB8-47DB1BF33AB4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F5056A-9C79-08DB-9244-C393A78F83DF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72128C-1567-4422-F40A-90973B79BE04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AA0DEB-CD0D-D3FC-9434-7318017CD0B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64FC16-30C3-58B4-C9AC-5553F69B204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1028E428-16C3-87F2-A87A-1B01003FD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6C0BE-4DDD-4111-870C-ADB6EF4C5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8CBB7B6-3972-F354-1F65-92C654C6B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06E34CB-933C-171D-55F4-1C83855F0535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562A31-489A-51B1-6103-94E64E6F9E5A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11EC63-8EAC-92F7-B99D-A6EE9A23B14E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F744C6-E03C-8D29-BC4C-136CE1B24BB4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09F8A6-5984-2CCB-8825-63F00B0E802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5DF295-36BF-C2D2-5886-F4C0E0710AB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7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9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1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136DA7-0BF5-E4AA-C5DE-7F61B58EDC92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372A72-083A-2C61-12B1-2FC2698C2913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F7B7A-87B0-A97E-39E8-E2632A1845C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54EBA-8521-0884-B051-370D7E89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476715-2925-D455-D98A-0828D627DFA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3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7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FA3BDA-8421-D6B8-D13F-9396EBAE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850ABD-EA8A-38E2-1DEF-D0108C11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C097-DDD3-4430-35BD-C21D2BE05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B8B4E17-2645-0491-1C83-B1855F632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15DE53-F726-4C7D-6726-60F95447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9514A-B49F-0D8D-94F4-34FCA7A9B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5532-FE37-E47D-6ECE-9BFE096FD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3B336-9DED-58EA-E8AE-B6C582D44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">
            <a:extLst>
              <a:ext uri="{FF2B5EF4-FFF2-40B4-BE49-F238E27FC236}">
                <a16:creationId xmlns:a16="http://schemas.microsoft.com/office/drawing/2014/main" id="{6EEC3678-3252-2441-33A8-33EDFF440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713E76-8004-E435-7B60-8D207534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3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0AFCF8B-1A48-F995-49BA-7BB500123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69EF5D-7BDE-67B7-A80B-B4601960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9F9BA64-6027-E9B7-056C-F8950D4C851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5B37D6E-38CC-1C33-41CC-8732CC199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FB1C53-3ECB-E005-0ED1-ADA4F9E86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BDC1E8C-8B84-DC56-D397-43645E7DD61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B64FA12-FDDD-E9F8-E418-42CA1A3B2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4DCA265-EF20-B92B-122A-CDCD65D06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2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A5D71B4-1B42-3087-9E7D-3FAEF55E9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EF9EE47-9F5C-9309-9DF9-B70A99775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header 2">
            <a:extLst>
              <a:ext uri="{FF2B5EF4-FFF2-40B4-BE49-F238E27FC236}">
                <a16:creationId xmlns:a16="http://schemas.microsoft.com/office/drawing/2014/main" id="{109E9FFE-5EB9-7499-27A8-9BC1FE9FC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1ED484-E203-193C-1218-3668E4EC2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2B7BA6-B9BF-A3B6-FCFB-AC02794549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header 1">
            <a:extLst>
              <a:ext uri="{FF2B5EF4-FFF2-40B4-BE49-F238E27FC236}">
                <a16:creationId xmlns:a16="http://schemas.microsoft.com/office/drawing/2014/main" id="{CCD3A39C-D949-CFD3-C091-67AC49738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Brand Platform 2025">
      <a:dk1>
        <a:srgbClr val="202020"/>
      </a:dk1>
      <a:lt1>
        <a:srgbClr val="FFFFFF"/>
      </a:lt1>
      <a:dk2>
        <a:srgbClr val="500000"/>
      </a:dk2>
      <a:lt2>
        <a:srgbClr val="D1D1D1"/>
      </a:lt2>
      <a:accent1>
        <a:srgbClr val="3C0000"/>
      </a:accent1>
      <a:accent2>
        <a:srgbClr val="732F2F"/>
      </a:accent2>
      <a:accent3>
        <a:srgbClr val="D6D3C3"/>
      </a:accent3>
      <a:accent4>
        <a:srgbClr val="707070"/>
      </a:accent4>
      <a:accent5>
        <a:srgbClr val="3E3E3E"/>
      </a:accent5>
      <a:accent6>
        <a:srgbClr val="D6D3C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44065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Work Sans Black</vt:lpstr>
      <vt:lpstr>Work Sans SemiBold</vt:lpstr>
      <vt:lpstr>Work Sans ExtraBold</vt:lpstr>
      <vt:lpstr>Work Sans Medium</vt:lpstr>
      <vt:lpstr>Oswald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Loudermilk, Melissa</dc:creator>
  <cp:lastModifiedBy>Malak, Donna Christine</cp:lastModifiedBy>
  <cp:revision>24</cp:revision>
  <dcterms:created xsi:type="dcterms:W3CDTF">2025-05-01T19:30:00Z</dcterms:created>
  <dcterms:modified xsi:type="dcterms:W3CDTF">2025-08-26T19:58:01Z</dcterms:modified>
</cp:coreProperties>
</file>